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43" r:id="rId2"/>
    <p:sldId id="387" r:id="rId3"/>
    <p:sldId id="369" r:id="rId4"/>
    <p:sldId id="370" r:id="rId5"/>
    <p:sldId id="371" r:id="rId6"/>
    <p:sldId id="372" r:id="rId7"/>
    <p:sldId id="373" r:id="rId8"/>
    <p:sldId id="390" r:id="rId9"/>
    <p:sldId id="374" r:id="rId10"/>
    <p:sldId id="377" r:id="rId11"/>
    <p:sldId id="395" r:id="rId12"/>
    <p:sldId id="376" r:id="rId13"/>
    <p:sldId id="394" r:id="rId14"/>
    <p:sldId id="349" r:id="rId15"/>
    <p:sldId id="350" r:id="rId16"/>
    <p:sldId id="351" r:id="rId17"/>
    <p:sldId id="352" r:id="rId18"/>
    <p:sldId id="354" r:id="rId19"/>
    <p:sldId id="357" r:id="rId20"/>
    <p:sldId id="359" r:id="rId21"/>
    <p:sldId id="362" r:id="rId22"/>
    <p:sldId id="365" r:id="rId23"/>
    <p:sldId id="368" r:id="rId24"/>
    <p:sldId id="396" r:id="rId25"/>
    <p:sldId id="397" r:id="rId26"/>
    <p:sldId id="400" r:id="rId27"/>
    <p:sldId id="344" r:id="rId28"/>
    <p:sldId id="346" r:id="rId29"/>
    <p:sldId id="347" r:id="rId30"/>
    <p:sldId id="401" r:id="rId31"/>
    <p:sldId id="403" r:id="rId32"/>
    <p:sldId id="404" r:id="rId33"/>
    <p:sldId id="405" r:id="rId34"/>
    <p:sldId id="257" r:id="rId35"/>
    <p:sldId id="333" r:id="rId36"/>
    <p:sldId id="413" r:id="rId37"/>
    <p:sldId id="301" r:id="rId38"/>
    <p:sldId id="409" r:id="rId39"/>
    <p:sldId id="410" r:id="rId40"/>
    <p:sldId id="273" r:id="rId41"/>
    <p:sldId id="321" r:id="rId42"/>
    <p:sldId id="331" r:id="rId43"/>
    <p:sldId id="407" r:id="rId44"/>
    <p:sldId id="411" r:id="rId45"/>
    <p:sldId id="412" r:id="rId46"/>
    <p:sldId id="326" r:id="rId47"/>
    <p:sldId id="391" r:id="rId48"/>
    <p:sldId id="392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3CD"/>
    <a:srgbClr val="2ACF41"/>
    <a:srgbClr val="30EB4A"/>
    <a:srgbClr val="CA0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9169" autoAdjust="0"/>
  </p:normalViewPr>
  <p:slideViewPr>
    <p:cSldViewPr>
      <p:cViewPr varScale="1">
        <p:scale>
          <a:sx n="79" d="100"/>
          <a:sy n="79" d="100"/>
        </p:scale>
        <p:origin x="-3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30379-ED8A-416A-AAD9-CE32C3FF28E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5EF41-EC60-4063-8FD5-F212153BC4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9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ED8E0-0854-4E3A-9D56-57F0DE85059A}" type="slidenum">
              <a:rPr lang="it-IT" smtClean="0">
                <a:latin typeface="Arial" charset="0"/>
              </a:rPr>
              <a:pPr/>
              <a:t>3</a:t>
            </a:fld>
            <a:endParaRPr lang="it-IT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15E2B-51B8-4F3B-AA5B-37A8AC328D53}" type="slidenum">
              <a:rPr lang="it-IT"/>
              <a:pPr/>
              <a:t>4</a:t>
            </a:fld>
            <a:endParaRPr lang="it-IT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7237" cy="3425825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r>
              <a:rPr lang="it-IT"/>
              <a:t>Anche se gli scacchi hanno regole certe e fisse, l’approccio “forza bruta” non serve, vincono le euristiche basate su metafore</a:t>
            </a:r>
          </a:p>
          <a:p>
            <a:r>
              <a:rPr lang="it-IT"/>
              <a:t>Kasparov ha una conoscenza basata su metafore, anzi la conoscenza è metafora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Verità intesa come affermazione indubitabilmente vera (nel</a:t>
            </a:r>
            <a:r>
              <a:rPr lang="it-IT" baseline="0" smtClean="0"/>
              <a:t> senso cartesiano) «collezione di zeri e uni». Questa affermazione certamente vera non contiene però alcuna informazione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5EF41-EC60-4063-8FD5-F212153BC468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59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5EF41-EC60-4063-8FD5-F212153BC468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0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V(B)=2 a distanza 1+6 a</a:t>
            </a:r>
            <a:r>
              <a:rPr lang="it-IT" baseline="0" smtClean="0"/>
              <a:t> distanza 2 + 2 a distanza 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F6-16BF-40BD-9A57-949AE99AD7A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5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V(B)=2 a distanza 1+6 a</a:t>
            </a:r>
            <a:r>
              <a:rPr lang="it-IT" baseline="0" smtClean="0"/>
              <a:t> distanza 2 + 2 a distanza 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F6-16BF-40BD-9A57-949AE99AD7A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52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/>
              <a:t>V(B)=2 a distanza 1+6 a</a:t>
            </a:r>
            <a:r>
              <a:rPr lang="it-IT" baseline="0" smtClean="0"/>
              <a:t> distanza 2 + 2 a distanza 3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A7CF6-16BF-40BD-9A57-949AE99AD7AB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75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5EF41-EC60-4063-8FD5-F212153BC468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5EF41-EC60-4063-8FD5-F212153BC468}" type="slidenum">
              <a:rPr lang="it-IT" smtClean="0"/>
              <a:pPr/>
              <a:t>46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403A-AA16-482B-A915-5AD1956BC6CF}" type="datetimeFigureOut">
              <a:rPr lang="it-IT" smtClean="0"/>
              <a:pPr/>
              <a:t>10/09/2014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00B9-6E11-48E2-A5D9-50605F694D7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5556" y="1868944"/>
            <a:ext cx="809480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400" smtClean="0">
                <a:solidFill>
                  <a:srgbClr val="0033CC"/>
                </a:solidFill>
                <a:latin typeface="Arial Black" pitchFamily="34" charset="0"/>
              </a:rPr>
              <a:t>Feste, circoli </a:t>
            </a:r>
            <a:r>
              <a:rPr lang="it-IT" sz="2400">
                <a:solidFill>
                  <a:srgbClr val="0033CC"/>
                </a:solidFill>
                <a:latin typeface="Arial Black" pitchFamily="34" charset="0"/>
              </a:rPr>
              <a:t>di </a:t>
            </a:r>
            <a:r>
              <a:rPr lang="it-IT" sz="2400" smtClean="0">
                <a:solidFill>
                  <a:srgbClr val="0033CC"/>
                </a:solidFill>
                <a:latin typeface="Arial Black" pitchFamily="34" charset="0"/>
              </a:rPr>
              <a:t>pugilato, mappe colorate</a:t>
            </a:r>
          </a:p>
          <a:p>
            <a:pPr algn="ctr">
              <a:defRPr/>
            </a:pPr>
            <a:r>
              <a:rPr lang="it-IT" sz="2400" smtClean="0">
                <a:solidFill>
                  <a:srgbClr val="0033CC"/>
                </a:solidFill>
                <a:latin typeface="Arial Black" pitchFamily="34" charset="0"/>
              </a:rPr>
              <a:t>ed il </a:t>
            </a:r>
            <a:r>
              <a:rPr lang="it-IT" sz="2400" smtClean="0">
                <a:solidFill>
                  <a:srgbClr val="0033CC"/>
                </a:solidFill>
                <a:latin typeface="Arial Black" pitchFamily="34" charset="0"/>
              </a:rPr>
              <a:t>paperoconiglio</a:t>
            </a:r>
            <a:endParaRPr lang="it-IT" sz="2400" i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50913" y="5522583"/>
            <a:ext cx="71786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it-IT" sz="2400" b="1" cap="small" dirty="0">
                <a:latin typeface="+mj-lt"/>
                <a:cs typeface="Times New Roman" pitchFamily="18" charset="0"/>
              </a:rPr>
              <a:t>Lorenzo Farina</a:t>
            </a:r>
          </a:p>
          <a:p>
            <a:pPr algn="ctr">
              <a:spcBef>
                <a:spcPct val="20000"/>
              </a:spcBef>
              <a:defRPr/>
            </a:pPr>
            <a:r>
              <a:rPr lang="it-IT" sz="2000" dirty="0">
                <a:latin typeface="+mj-lt"/>
                <a:cs typeface="Times New Roman" pitchFamily="18" charset="0"/>
              </a:rPr>
              <a:t>Dipartimento </a:t>
            </a:r>
            <a:r>
              <a:rPr lang="it-IT" sz="2000">
                <a:latin typeface="+mj-lt"/>
                <a:cs typeface="Times New Roman" pitchFamily="18" charset="0"/>
              </a:rPr>
              <a:t>di i</a:t>
            </a:r>
            <a:r>
              <a:rPr lang="it-IT" sz="2000" smtClean="0">
                <a:latin typeface="+mj-lt"/>
                <a:cs typeface="Times New Roman" pitchFamily="18" charset="0"/>
              </a:rPr>
              <a:t>ngegneria informatica, automatica e </a:t>
            </a:r>
            <a:r>
              <a:rPr lang="it-IT" sz="2000">
                <a:latin typeface="+mj-lt"/>
                <a:cs typeface="Times New Roman" pitchFamily="18" charset="0"/>
              </a:rPr>
              <a:t>g</a:t>
            </a:r>
            <a:r>
              <a:rPr lang="it-IT" sz="2000" smtClean="0">
                <a:latin typeface="+mj-lt"/>
                <a:cs typeface="Times New Roman" pitchFamily="18" charset="0"/>
              </a:rPr>
              <a:t>estionale Sapienza</a:t>
            </a:r>
            <a:r>
              <a:rPr lang="it-IT" sz="2000" dirty="0">
                <a:latin typeface="+mj-lt"/>
                <a:cs typeface="Times New Roman" pitchFamily="18" charset="0"/>
              </a:rPr>
              <a:t>, Università di Roma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14600" y="1135823"/>
            <a:ext cx="3948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i="1" smtClean="0"/>
              <a:t>Progetto Bandiera Epigenomica</a:t>
            </a:r>
            <a:r>
              <a:rPr lang="en-US" sz="1400" i="1"/>
              <a:t/>
            </a:r>
            <a:br>
              <a:rPr lang="en-US" sz="1400" i="1"/>
            </a:br>
            <a:r>
              <a:rPr lang="en-US" sz="1400" i="1" smtClean="0"/>
              <a:t>Mondello 9-12 Settembre 2014</a:t>
            </a:r>
            <a:endParaRPr lang="it-IT" sz="1400" i="1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285875" y="1779353"/>
            <a:ext cx="649128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1445301" y="5445224"/>
            <a:ext cx="6491288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3556" name="Picture 4" descr="https://encrypted-tbn0.gstatic.com/images?q=tbn:ANd9GcRprZKLhc_hC-h7UHK53YDNF0pupOdcLIkarGbuLzOTvaKobIkY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40" y="221424"/>
            <a:ext cx="1417248" cy="84537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92" y="133349"/>
            <a:ext cx="1592108" cy="93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811" y="221424"/>
            <a:ext cx="1081553" cy="10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mtv.mtvnimages.com/shared/media/images/acovers/standard/dra200/a243/a24378zu88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36" y="3616439"/>
            <a:ext cx="1116124" cy="14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me.earthlink.net/%7Edocktor/com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145"/>
            <a:ext cx="1620180" cy="11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TZSdCTdVQCHz0u3fYKLkBdjxaNQWInI6DGPAkiivbmGakHCC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63" y="3645145"/>
            <a:ext cx="1555763" cy="9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2272" y="3616439"/>
            <a:ext cx="1608137" cy="102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0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5"/>
          <p:cNvSpPr>
            <a:spLocks noChangeArrowheads="1"/>
          </p:cNvSpPr>
          <p:nvPr/>
        </p:nvSpPr>
        <p:spPr bwMode="auto">
          <a:xfrm>
            <a:off x="5449888" y="838648"/>
            <a:ext cx="3395662" cy="1609725"/>
          </a:xfrm>
          <a:prstGeom prst="wedgeRoundRectCallout">
            <a:avLst>
              <a:gd name="adj1" fmla="val 18069"/>
              <a:gd name="adj2" fmla="val 70810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it-IT" sz="1800" b="1"/>
              <a:t>Adattabilità, robustezza, variabilità, ridondanza, specificità,  plasticità, tolleranza, multi-funzionalità … </a:t>
            </a:r>
          </a:p>
        </p:txBody>
      </p:sp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581025" y="776736"/>
            <a:ext cx="2657475" cy="1563687"/>
          </a:xfrm>
          <a:prstGeom prst="wedgeRoundRectCallout">
            <a:avLst>
              <a:gd name="adj1" fmla="val -8245"/>
              <a:gd name="adj2" fmla="val 77819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t-IT" sz="1800" b="1"/>
              <a:t>Statistica, reti, sistemi dinamici, feedback,  circuiti digitali, </a:t>
            </a:r>
            <a:r>
              <a:rPr lang="it-IT" b="1" smtClean="0"/>
              <a:t>intelligenza artificiale</a:t>
            </a:r>
            <a:r>
              <a:rPr lang="it-IT" sz="1800" b="1" smtClean="0"/>
              <a:t> </a:t>
            </a:r>
            <a:r>
              <a:rPr lang="it-IT" sz="1800" b="1"/>
              <a:t>…</a:t>
            </a:r>
          </a:p>
        </p:txBody>
      </p:sp>
      <p:pic>
        <p:nvPicPr>
          <p:cNvPr id="38918" name="Picture 13" descr="03-euc-cell-animal"/>
          <p:cNvPicPr>
            <a:picLocks noChangeAspect="1" noChangeArrowheads="1"/>
          </p:cNvPicPr>
          <p:nvPr/>
        </p:nvPicPr>
        <p:blipFill>
          <a:blip r:embed="rId2" cstate="print"/>
          <a:srcRect l="4642" t="6149" r="2359" b="5682"/>
          <a:stretch>
            <a:fillRect/>
          </a:stretch>
        </p:blipFill>
        <p:spPr bwMode="auto">
          <a:xfrm>
            <a:off x="3527425" y="2518223"/>
            <a:ext cx="223678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419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13" y="2824611"/>
            <a:ext cx="1581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38920" name="Text Box 17"/>
          <p:cNvSpPr txBox="1">
            <a:spLocks noChangeArrowheads="1"/>
          </p:cNvSpPr>
          <p:nvPr/>
        </p:nvSpPr>
        <p:spPr bwMode="auto">
          <a:xfrm>
            <a:off x="6935788" y="4442273"/>
            <a:ext cx="1341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i="1"/>
              <a:t>Francois Jacob</a:t>
            </a:r>
          </a:p>
        </p:txBody>
      </p:sp>
      <p:sp>
        <p:nvSpPr>
          <p:cNvPr id="38921" name="Text Box 18"/>
          <p:cNvSpPr txBox="1">
            <a:spLocks noChangeArrowheads="1"/>
          </p:cNvSpPr>
          <p:nvPr/>
        </p:nvSpPr>
        <p:spPr bwMode="auto">
          <a:xfrm>
            <a:off x="467544" y="5601272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/>
              <a:t>metafore formali</a:t>
            </a:r>
          </a:p>
        </p:txBody>
      </p:sp>
      <p:sp>
        <p:nvSpPr>
          <p:cNvPr id="38922" name="Text Box 19"/>
          <p:cNvSpPr txBox="1">
            <a:spLocks noChangeArrowheads="1"/>
          </p:cNvSpPr>
          <p:nvPr/>
        </p:nvSpPr>
        <p:spPr bwMode="auto">
          <a:xfrm>
            <a:off x="6804248" y="5601272"/>
            <a:ext cx="182455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/>
              <a:t>concetti biologici</a:t>
            </a:r>
          </a:p>
        </p:txBody>
      </p:sp>
      <p:sp>
        <p:nvSpPr>
          <p:cNvPr id="434196" name="AutoShape 20"/>
          <p:cNvSpPr>
            <a:spLocks noChangeArrowheads="1"/>
          </p:cNvSpPr>
          <p:nvPr/>
        </p:nvSpPr>
        <p:spPr bwMode="auto">
          <a:xfrm>
            <a:off x="974725" y="5183636"/>
            <a:ext cx="692150" cy="320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34197" name="AutoShape 21"/>
          <p:cNvSpPr>
            <a:spLocks noChangeArrowheads="1"/>
          </p:cNvSpPr>
          <p:nvPr/>
        </p:nvSpPr>
        <p:spPr bwMode="auto">
          <a:xfrm>
            <a:off x="7270750" y="5093148"/>
            <a:ext cx="692150" cy="320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38925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2794448"/>
            <a:ext cx="13636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7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7564" y="836712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smtClean="0"/>
              <a:t>A cosa servono le metafore formali?</a:t>
            </a:r>
          </a:p>
          <a:p>
            <a:pPr algn="ctr"/>
            <a:endParaRPr lang="it-IT" sz="3200" i="1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i="1" smtClean="0"/>
              <a:t>A riportare ad un «ambiente familiare» ciò che non lo è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i="1"/>
              <a:t>A formulare nuove «domande» </a:t>
            </a:r>
            <a:r>
              <a:rPr lang="it-IT" sz="3200" i="1" smtClean="0"/>
              <a:t>le </a:t>
            </a:r>
            <a:r>
              <a:rPr lang="it-IT" sz="3200" i="1"/>
              <a:t>cui </a:t>
            </a:r>
            <a:r>
              <a:rPr lang="it-IT" sz="3200" i="1" smtClean="0"/>
              <a:t>risposte </a:t>
            </a:r>
            <a:r>
              <a:rPr lang="it-IT" sz="3200" i="1"/>
              <a:t>si </a:t>
            </a:r>
            <a:r>
              <a:rPr lang="it-IT" sz="3200" i="1" smtClean="0"/>
              <a:t>ottengono </a:t>
            </a:r>
            <a:r>
              <a:rPr lang="it-IT" sz="3200" i="1"/>
              <a:t>(sperabilmente…) facendo «calcoli»!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i="1" smtClean="0"/>
          </a:p>
        </p:txBody>
      </p:sp>
      <p:grpSp>
        <p:nvGrpSpPr>
          <p:cNvPr id="3" name="Gruppo 2"/>
          <p:cNvGrpSpPr/>
          <p:nvPr/>
        </p:nvGrpSpPr>
        <p:grpSpPr>
          <a:xfrm>
            <a:off x="3347864" y="4748360"/>
            <a:ext cx="2076450" cy="1704976"/>
            <a:chOff x="3347864" y="4294550"/>
            <a:chExt cx="2076450" cy="1704976"/>
          </a:xfrm>
        </p:grpSpPr>
        <p:pic>
          <p:nvPicPr>
            <p:cNvPr id="4098" name="Picture 2" descr="https://encrypted-tbn0.gstatic.com/images?q=tbn:ANd9GcTcgHQgEN30voDAE-xYYMi_qBms_SDxA64qxmhUdazsn9fWIbG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294550"/>
              <a:ext cx="2076450" cy="1704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5" descr="paperconiglio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3659960" y="4425976"/>
              <a:ext cx="1116124" cy="71306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2184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F7BFF-F143-483D-9F42-B12B2B2554D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35843" name="Picture 5" descr="C:\WINDOWS\Desktop\Univ\cazzate\apparenz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0447" y="1700808"/>
            <a:ext cx="2703106" cy="38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57200" y="2326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Arial Black" pitchFamily="34" charset="0"/>
              </a:rPr>
              <a:t>I limiti delle interpretazioni</a:t>
            </a:r>
            <a:endParaRPr lang="it-IT" sz="24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8" name="Picture 2" descr="C:\Users\Lorenzo\Desktop\warningsign_Vector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755"/>
            <a:ext cx="1040604" cy="10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3568" y="811728"/>
            <a:ext cx="77724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2800" b="1" smtClean="0">
                <a:solidFill>
                  <a:srgbClr val="0033CC"/>
                </a:solidFill>
              </a:rPr>
              <a:t>Un esempio di «metafora formale» di grande successo in biologia: </a:t>
            </a:r>
            <a:r>
              <a:rPr lang="it-IT" sz="2800" b="1" i="1" smtClean="0">
                <a:solidFill>
                  <a:srgbClr val="0033CC"/>
                </a:solidFill>
              </a:rPr>
              <a:t>le reti complesse</a:t>
            </a:r>
          </a:p>
        </p:txBody>
      </p:sp>
      <p:pic>
        <p:nvPicPr>
          <p:cNvPr id="6146" name="Picture 2" descr="http://edge.org/sites/default/files/conversation/leadimage/bk_104_barabasi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44" y="3068960"/>
            <a:ext cx="3132348" cy="20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raphstream-project.org/media/data/generator_overview_barabasi_al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40" y="2348880"/>
            <a:ext cx="379095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80256" y="5172961"/>
            <a:ext cx="28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smtClean="0"/>
              <a:t>Albert-Laszlo Barabasi (ungherese, fisico, meccanica statistica delle particelle, Notre Dame University, 1995-2007)</a:t>
            </a:r>
            <a:endParaRPr lang="it-IT" sz="1100"/>
          </a:p>
        </p:txBody>
      </p:sp>
    </p:spTree>
    <p:extLst>
      <p:ext uri="{BB962C8B-B14F-4D97-AF65-F5344CB8AC3E}">
        <p14:creationId xmlns:p14="http://schemas.microsoft.com/office/powerpoint/2010/main" val="2580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946673" y="512676"/>
            <a:ext cx="708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Una </a:t>
            </a:r>
            <a:r>
              <a:rPr lang="it-IT" b="1" smtClean="0"/>
              <a:t>rete</a:t>
            </a:r>
            <a:r>
              <a:rPr lang="it-IT" smtClean="0"/>
              <a:t> è un insieme di componenti chiamati </a:t>
            </a:r>
            <a:r>
              <a:rPr lang="it-IT" b="1" smtClean="0"/>
              <a:t>nodi </a:t>
            </a:r>
            <a:r>
              <a:rPr lang="it-IT" smtClean="0"/>
              <a:t>e di interazioni dirette, chiamate </a:t>
            </a:r>
            <a:r>
              <a:rPr lang="it-IT" b="1" smtClean="0"/>
              <a:t>archi</a:t>
            </a:r>
            <a:r>
              <a:rPr lang="it-IT" smtClean="0"/>
              <a:t> (edge,link)</a:t>
            </a:r>
            <a:endParaRPr lang="it-IT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8" y="1509936"/>
            <a:ext cx="6921239" cy="338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46673" y="5374957"/>
            <a:ext cx="708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Le reti sono «metafore» perché sono un modo «grafico» di rappresentare la realtà parziale delle relazioni fra gli oggetti ignorando la loro «natura» particolare.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2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</a:t>
            </a:r>
            <a:endParaRPr lang="it-IT" sz="2400" b="1">
              <a:solidFill>
                <a:schemeClr val="bg1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50688" y="810623"/>
            <a:ext cx="7767695" cy="3905929"/>
            <a:chOff x="577232" y="2547165"/>
            <a:chExt cx="7767695" cy="3905929"/>
          </a:xfrm>
        </p:grpSpPr>
        <p:pic>
          <p:nvPicPr>
            <p:cNvPr id="7065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9" r="10176"/>
            <a:stretch/>
          </p:blipFill>
          <p:spPr bwMode="auto">
            <a:xfrm>
              <a:off x="577232" y="2547165"/>
              <a:ext cx="7745506" cy="3905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6870356" y="2702010"/>
              <a:ext cx="766116" cy="296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smtClean="0">
                  <a:solidFill>
                    <a:srgbClr val="0070C0"/>
                  </a:solidFill>
                </a:rPr>
                <a:t>N</a:t>
              </a:r>
              <a:endParaRPr lang="it-IT" sz="1400" b="1">
                <a:solidFill>
                  <a:srgbClr val="0070C0"/>
                </a:solidFill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7669424" y="2702010"/>
              <a:ext cx="675503" cy="2965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400" b="1" smtClean="0">
                  <a:solidFill>
                    <a:srgbClr val="0070C0"/>
                  </a:solidFill>
                </a:rPr>
                <a:t>E</a:t>
              </a:r>
              <a:endParaRPr lang="it-IT" sz="1400" b="1">
                <a:solidFill>
                  <a:srgbClr val="0070C0"/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98950" y="5436133"/>
            <a:ext cx="708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E’ possibile, per esempio, dare senso a «il nodo 1 </a:t>
            </a:r>
            <a:r>
              <a:rPr lang="it-IT" i="1" smtClean="0"/>
              <a:t>comunica</a:t>
            </a:r>
            <a:r>
              <a:rPr lang="it-IT" smtClean="0"/>
              <a:t> con il nodo 2» estendendo quindi il linguaggio disponibile per il discorso scientifico. </a:t>
            </a:r>
            <a:endParaRPr lang="it-IT"/>
          </a:p>
        </p:txBody>
      </p:sp>
      <p:sp>
        <p:nvSpPr>
          <p:cNvPr id="3" name="Freccia a destra 2"/>
          <p:cNvSpPr/>
          <p:nvPr/>
        </p:nvSpPr>
        <p:spPr>
          <a:xfrm>
            <a:off x="334664" y="2420888"/>
            <a:ext cx="216024" cy="1317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7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</a:t>
            </a:r>
            <a:endParaRPr lang="it-IT" sz="2400" b="1">
              <a:solidFill>
                <a:schemeClr val="bg1"/>
              </a:solidFill>
            </a:endParaRPr>
          </a:p>
        </p:txBody>
      </p:sp>
      <p:pic>
        <p:nvPicPr>
          <p:cNvPr id="72706" name="Picture 2" descr="Cover image expa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22" y="1884374"/>
            <a:ext cx="2741530" cy="3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05" y="1854547"/>
            <a:ext cx="2795719" cy="362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73010" y="623197"/>
            <a:ext cx="6626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smtClean="0"/>
              <a:t>Grande successo nella biologia molecolare….</a:t>
            </a:r>
          </a:p>
        </p:txBody>
      </p:sp>
    </p:spTree>
    <p:extLst>
      <p:ext uri="{BB962C8B-B14F-4D97-AF65-F5344CB8AC3E}">
        <p14:creationId xmlns:p14="http://schemas.microsoft.com/office/powerpoint/2010/main" val="4752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3588" y="1219896"/>
            <a:ext cx="769690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i="1" smtClean="0"/>
              <a:t>Esempi di domande su una rete:</a:t>
            </a:r>
          </a:p>
          <a:p>
            <a:pPr algn="ctr"/>
            <a:endParaRPr lang="en-US" sz="3200" i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smtClean="0"/>
              <a:t>Quanto è “grande”? (</a:t>
            </a:r>
            <a:r>
              <a:rPr lang="en-US" sz="3200" b="1" smtClean="0"/>
              <a:t>diametro</a:t>
            </a:r>
            <a:r>
              <a:rPr lang="en-US" sz="320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smtClean="0"/>
              <a:t>Quanto è “aggregata”? (coefficiente di clustering)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smtClean="0"/>
              <a:t>Qual è il nodo “più importante” di una rete? (</a:t>
            </a:r>
            <a:r>
              <a:rPr lang="en-US" sz="3200" b="1" smtClean="0"/>
              <a:t>centralità</a:t>
            </a:r>
            <a:r>
              <a:rPr lang="en-US" sz="320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smtClean="0"/>
              <a:t>E’ organizzata in comunità? (</a:t>
            </a:r>
            <a:r>
              <a:rPr lang="en-US" sz="3200" b="1" smtClean="0"/>
              <a:t>modularità</a:t>
            </a:r>
            <a:r>
              <a:rPr lang="en-US" sz="32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25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74333" y="392364"/>
            <a:ext cx="7795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Diametro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45" y="1567888"/>
            <a:ext cx="4592922" cy="44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7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complesse: centralità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0191" y="584684"/>
            <a:ext cx="7340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Centralità: </a:t>
            </a:r>
            <a:r>
              <a:rPr lang="en-US" sz="2800" i="1" smtClean="0"/>
              <a:t>grado</a:t>
            </a:r>
          </a:p>
        </p:txBody>
      </p:sp>
      <p:pic>
        <p:nvPicPr>
          <p:cNvPr id="6" name="Picture 4" descr="http://graphstream-project.org/media/data/generator_overview_barabasi_albe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87" y="1160748"/>
            <a:ext cx="4961434" cy="46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907704" y="580700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Nodi che sono molto connessi a nodi vicini sono «centrali» e vengono chiamati «hub»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8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187450" y="4319837"/>
            <a:ext cx="7056438" cy="13054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35003" dir="2928844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>
              <a:latin typeface="Garamond" pitchFamily="18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476375" y="4437311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latin typeface="Garamond" pitchFamily="18" charset="0"/>
              </a:rPr>
              <a:t>Non serve continuare semplicemente ad accumulare dati. </a:t>
            </a:r>
            <a:r>
              <a:rPr lang="en-US" sz="2000" i="1" smtClean="0">
                <a:latin typeface="Garamond" pitchFamily="18" charset="0"/>
              </a:rPr>
              <a:t>[…]</a:t>
            </a:r>
          </a:p>
          <a:p>
            <a:r>
              <a:rPr lang="en-US" sz="2000" i="1" smtClean="0">
                <a:latin typeface="Garamond" pitchFamily="18" charset="0"/>
              </a:rPr>
              <a:t>E</a:t>
            </a:r>
            <a:r>
              <a:rPr lang="en-US" sz="2000" i="1">
                <a:latin typeface="Garamond" pitchFamily="18" charset="0"/>
              </a:rPr>
              <a:t>’ completamente sbagliata l’idea per cui da un gran numero di misure – prima o poi – ne uscirà fuori qualcosa. 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1706141" cy="243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987824" y="3551342"/>
            <a:ext cx="424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latin typeface="Garamond" pitchFamily="18" charset="0"/>
              </a:rPr>
              <a:t>Sydney Brenner</a:t>
            </a:r>
            <a:br>
              <a:rPr lang="en-US" i="1">
                <a:latin typeface="Garamond" pitchFamily="18" charset="0"/>
              </a:rPr>
            </a:br>
            <a:r>
              <a:rPr lang="en-US" sz="1200" i="1">
                <a:latin typeface="Garamond" pitchFamily="18" charset="0"/>
              </a:rPr>
              <a:t>premio Nobel 2002 per sequenziamento del genoma </a:t>
            </a:r>
            <a:endParaRPr lang="it-IT" sz="1200" i="1">
              <a:latin typeface="Garamond" pitchFamily="18" charset="0"/>
            </a:endParaRPr>
          </a:p>
        </p:txBody>
      </p:sp>
      <p:pic>
        <p:nvPicPr>
          <p:cNvPr id="9218" name="Picture 2" descr="https://encrypted-tbn2.gstatic.com/images?q=tbn:ANd9GcSWK6zdESuxNAED60iVsCSVEYpoLfFb82c3Rp_kEbwfGq5BSU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0648"/>
            <a:ext cx="3067050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6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complesse: centralità (vicinanza)</a:t>
            </a:r>
            <a:endParaRPr lang="it-IT" sz="2400" b="1">
              <a:solidFill>
                <a:schemeClr val="bg1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" y="980728"/>
            <a:ext cx="81772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asellaDiTesto 47"/>
          <p:cNvSpPr txBox="1"/>
          <p:nvPr/>
        </p:nvSpPr>
        <p:spPr>
          <a:xfrm>
            <a:off x="810004" y="5374957"/>
            <a:ext cx="742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Nodi che sono molto connessi ad altri nodi all’interno della stessa «comunità», hanno un alto valore di vicinanza (</a:t>
            </a:r>
            <a:r>
              <a:rPr lang="it-IT" b="1" smtClean="0"/>
              <a:t>closeness centrality</a:t>
            </a:r>
            <a:r>
              <a:rPr lang="it-IT" smtClean="0"/>
              <a:t>).</a:t>
            </a:r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0191" y="584316"/>
            <a:ext cx="7340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Centralità: </a:t>
            </a:r>
            <a:r>
              <a:rPr lang="en-US" sz="2800" i="1" smtClean="0"/>
              <a:t>closeness</a:t>
            </a:r>
          </a:p>
        </p:txBody>
      </p:sp>
    </p:spTree>
    <p:extLst>
      <p:ext uri="{BB962C8B-B14F-4D97-AF65-F5344CB8AC3E}">
        <p14:creationId xmlns:p14="http://schemas.microsoft.com/office/powerpoint/2010/main" val="13134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complesse: intermedietà (betweenness)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810004" y="5372100"/>
            <a:ext cx="742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Nodi che si comportano da «ponti» fra regioni molto connesse hanno un alto valore di intermedietà (</a:t>
            </a:r>
            <a:r>
              <a:rPr lang="it-IT" b="1" smtClean="0"/>
              <a:t>betweenness centrality</a:t>
            </a:r>
            <a:r>
              <a:rPr lang="it-IT" smtClean="0"/>
              <a:t>)  </a:t>
            </a:r>
            <a:endParaRPr lang="it-IT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052736"/>
            <a:ext cx="796131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0191" y="584316"/>
            <a:ext cx="7340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Centralità: </a:t>
            </a:r>
            <a:r>
              <a:rPr lang="en-US" sz="2800" i="1" smtClean="0"/>
              <a:t>betweenness</a:t>
            </a:r>
          </a:p>
        </p:txBody>
      </p:sp>
    </p:spTree>
    <p:extLst>
      <p:ext uri="{BB962C8B-B14F-4D97-AF65-F5344CB8AC3E}">
        <p14:creationId xmlns:p14="http://schemas.microsoft.com/office/powerpoint/2010/main" val="27256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complesse: autovettore (eigenvector)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810004" y="5372100"/>
            <a:ext cx="742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Nodi molto connessi in regioni connesse, hanno un alto valore di centralità autovettore (</a:t>
            </a:r>
            <a:r>
              <a:rPr lang="it-IT" b="1" smtClean="0"/>
              <a:t>eigenvector centrality</a:t>
            </a:r>
            <a:r>
              <a:rPr lang="it-IT" smtClean="0"/>
              <a:t>)</a:t>
            </a:r>
            <a:endParaRPr lang="it-IT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117600"/>
            <a:ext cx="78216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50191" y="584316"/>
            <a:ext cx="7340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Centralità: </a:t>
            </a:r>
            <a:r>
              <a:rPr lang="en-US" sz="2800" i="1" smtClean="0"/>
              <a:t>eigenvector</a:t>
            </a:r>
          </a:p>
        </p:txBody>
      </p:sp>
    </p:spTree>
    <p:extLst>
      <p:ext uri="{BB962C8B-B14F-4D97-AF65-F5344CB8AC3E}">
        <p14:creationId xmlns:p14="http://schemas.microsoft.com/office/powerpoint/2010/main" val="40644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5288" y="161532"/>
            <a:ext cx="8250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 smtClean="0">
                <a:solidFill>
                  <a:schemeClr val="bg1"/>
                </a:solidFill>
              </a:rPr>
              <a:t>Reti complesse: modularità</a:t>
            </a:r>
            <a:endParaRPr lang="it-IT" sz="2400" b="1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0191" y="799880"/>
            <a:ext cx="734042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Reti modulari </a:t>
            </a:r>
          </a:p>
          <a:p>
            <a:pPr algn="ctr"/>
            <a:r>
              <a:rPr lang="en-US" i="1" smtClean="0"/>
              <a:t>(struttura comunitaria)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49444" cy="357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683568" y="2528900"/>
            <a:ext cx="7812868" cy="2743140"/>
            <a:chOff x="751384" y="3314152"/>
            <a:chExt cx="7812868" cy="2743140"/>
          </a:xfrm>
        </p:grpSpPr>
        <p:pic>
          <p:nvPicPr>
            <p:cNvPr id="12" name="Immagine 11" descr="modules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CF8F8"/>
                </a:clrFrom>
                <a:clrTo>
                  <a:srgbClr val="FCF8F8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03412" y="3314152"/>
              <a:ext cx="7560840" cy="2743140"/>
            </a:xfrm>
            <a:prstGeom prst="rect">
              <a:avLst/>
            </a:prstGeom>
          </p:spPr>
        </p:pic>
        <p:grpSp>
          <p:nvGrpSpPr>
            <p:cNvPr id="11" name="Gruppo 10"/>
            <p:cNvGrpSpPr/>
            <p:nvPr/>
          </p:nvGrpSpPr>
          <p:grpSpPr>
            <a:xfrm>
              <a:off x="2839616" y="3352953"/>
              <a:ext cx="1818846" cy="2537425"/>
              <a:chOff x="3027298" y="3861048"/>
              <a:chExt cx="1818846" cy="2537425"/>
            </a:xfrm>
          </p:grpSpPr>
          <p:sp>
            <p:nvSpPr>
              <p:cNvPr id="4" name="Rettangolo arrotondato 3"/>
              <p:cNvSpPr/>
              <p:nvPr/>
            </p:nvSpPr>
            <p:spPr>
              <a:xfrm>
                <a:off x="3027298" y="3861048"/>
                <a:ext cx="1818846" cy="2537425"/>
              </a:xfrm>
              <a:prstGeom prst="roundRect">
                <a:avLst>
                  <a:gd name="adj" fmla="val 11066"/>
                </a:avLst>
              </a:prstGeom>
              <a:solidFill>
                <a:schemeClr val="tx2">
                  <a:lumMod val="20000"/>
                  <a:lumOff val="80000"/>
                  <a:alpha val="3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3433933" y="3987919"/>
                <a:ext cx="1034715" cy="32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Module</a:t>
                </a:r>
                <a:r>
                  <a:rPr lang="it-IT" dirty="0" smtClean="0"/>
                  <a:t> 2</a:t>
                </a:r>
                <a:endParaRPr lang="it-IT" dirty="0"/>
              </a:p>
            </p:txBody>
          </p:sp>
        </p:grpSp>
        <p:grpSp>
          <p:nvGrpSpPr>
            <p:cNvPr id="10" name="Gruppo 9"/>
            <p:cNvGrpSpPr/>
            <p:nvPr/>
          </p:nvGrpSpPr>
          <p:grpSpPr>
            <a:xfrm>
              <a:off x="751384" y="3348667"/>
              <a:ext cx="1818846" cy="2505707"/>
              <a:chOff x="899592" y="3861048"/>
              <a:chExt cx="1818846" cy="2505707"/>
            </a:xfrm>
          </p:grpSpPr>
          <p:sp>
            <p:nvSpPr>
              <p:cNvPr id="3" name="Rettangolo arrotondato 2"/>
              <p:cNvSpPr/>
              <p:nvPr/>
            </p:nvSpPr>
            <p:spPr>
              <a:xfrm>
                <a:off x="899592" y="3861048"/>
                <a:ext cx="1818846" cy="2505707"/>
              </a:xfrm>
              <a:prstGeom prst="roundRect">
                <a:avLst>
                  <a:gd name="adj" fmla="val 11066"/>
                </a:avLst>
              </a:prstGeom>
              <a:solidFill>
                <a:schemeClr val="tx2">
                  <a:lumMod val="20000"/>
                  <a:lumOff val="80000"/>
                  <a:alpha val="3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CasellaDiTesto 4"/>
              <p:cNvSpPr txBox="1"/>
              <p:nvPr/>
            </p:nvSpPr>
            <p:spPr>
              <a:xfrm>
                <a:off x="1306227" y="4019637"/>
                <a:ext cx="1034715" cy="325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 smtClean="0"/>
                  <a:t>Module</a:t>
                </a:r>
                <a:r>
                  <a:rPr lang="it-IT" dirty="0" smtClean="0"/>
                  <a:t> 1</a:t>
                </a:r>
                <a:endParaRPr lang="it-IT" dirty="0"/>
              </a:p>
            </p:txBody>
          </p:sp>
        </p:grpSp>
        <p:sp>
          <p:nvSpPr>
            <p:cNvPr id="14" name="Freccia a destra 13"/>
            <p:cNvSpPr/>
            <p:nvPr/>
          </p:nvSpPr>
          <p:spPr>
            <a:xfrm>
              <a:off x="4864827" y="4477234"/>
              <a:ext cx="855109" cy="477039"/>
            </a:xfrm>
            <a:prstGeom prst="rightArrow">
              <a:avLst/>
            </a:prstGeom>
            <a:solidFill>
              <a:schemeClr val="accent6"/>
            </a:solidFill>
            <a:ln w="22225"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54681" y="692696"/>
            <a:ext cx="8649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smtClean="0"/>
              <a:t>Qual è il «ruolo» di un nodo in una rete in riferimento alla sua struttura «modulare»?</a:t>
            </a:r>
            <a:endParaRPr lang="it-IT" sz="3200"/>
          </a:p>
        </p:txBody>
      </p:sp>
      <p:sp>
        <p:nvSpPr>
          <p:cNvPr id="8" name="CasellaDiTesto 7"/>
          <p:cNvSpPr txBox="1"/>
          <p:nvPr/>
        </p:nvSpPr>
        <p:spPr>
          <a:xfrm>
            <a:off x="215516" y="6146140"/>
            <a:ext cx="565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R. Guimerà, L.A.N. Amaral , Cartography of complex networks: modules and universal  roles, </a:t>
            </a:r>
            <a:r>
              <a:rPr lang="it-IT" sz="1400" i="1" smtClean="0"/>
              <a:t>Journal of Statistical Mechanics, </a:t>
            </a:r>
            <a:r>
              <a:rPr lang="it-IT" sz="1400" smtClean="0"/>
              <a:t>P02001 (2005)</a:t>
            </a:r>
            <a:endParaRPr lang="it-IT" sz="1400"/>
          </a:p>
        </p:txBody>
      </p:sp>
    </p:spTree>
    <p:extLst>
      <p:ext uri="{BB962C8B-B14F-4D97-AF65-F5344CB8AC3E}">
        <p14:creationId xmlns:p14="http://schemas.microsoft.com/office/powerpoint/2010/main" val="10306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creen shot 2013-05-27 at 3.55.26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745" y="1556792"/>
            <a:ext cx="3637166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391499" y="404664"/>
            <a:ext cx="231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smtClean="0"/>
              <a:t>Cartografia GA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11660" y="5547883"/>
            <a:ext cx="65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Ad ogni nodo della rete corrisponde un punto nella cartografia GA la cui regione di appartenenza rappresenta un diverso «ruolo»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7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emoglobin2.jpg"/>
          <p:cNvPicPr>
            <a:picLocks noChangeAspect="1"/>
          </p:cNvPicPr>
          <p:nvPr/>
        </p:nvPicPr>
        <p:blipFill>
          <a:blip r:embed="rId2" cstate="print"/>
          <a:srcRect l="5948" r="8236"/>
          <a:stretch>
            <a:fillRect/>
          </a:stretch>
        </p:blipFill>
        <p:spPr>
          <a:xfrm>
            <a:off x="4937068" y="778768"/>
            <a:ext cx="4099428" cy="3059422"/>
          </a:xfrm>
          <a:prstGeom prst="rect">
            <a:avLst/>
          </a:prstGeom>
        </p:spPr>
      </p:pic>
      <p:pic>
        <p:nvPicPr>
          <p:cNvPr id="4" name="Immagine 3" descr="emoglobina-cytosca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56223"/>
            <a:ext cx="4788532" cy="5661109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5" descr="emoglobina-cytoscape.png"/>
          <p:cNvPicPr>
            <a:picLocks noChangeAspect="1"/>
          </p:cNvPicPr>
          <p:nvPr/>
        </p:nvPicPr>
        <p:blipFill>
          <a:blip r:embed="rId4"/>
          <a:srcRect l="19135" t="57467" r="66021" b="25655"/>
          <a:stretch>
            <a:fillRect/>
          </a:stretch>
        </p:blipFill>
        <p:spPr bwMode="auto">
          <a:xfrm>
            <a:off x="6489700" y="4512568"/>
            <a:ext cx="1625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022906" y="4334768"/>
            <a:ext cx="46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cs typeface="Book Antiqua"/>
              </a:rPr>
              <a:t>R</a:t>
            </a:r>
            <a:r>
              <a:rPr lang="en-US" sz="2400" b="1" baseline="-25000" dirty="0" smtClean="0">
                <a:cs typeface="Book Antiqua"/>
              </a:rPr>
              <a:t>1</a:t>
            </a:r>
            <a:endParaRPr lang="en-US" sz="2400" b="1" baseline="-25000" dirty="0">
              <a:cs typeface="Book Antiqu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2906" y="46268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cs typeface="Book Antiqua"/>
              </a:rPr>
              <a:t>R</a:t>
            </a:r>
            <a:r>
              <a:rPr lang="en-US" sz="2400" b="1" baseline="-25000" dirty="0" smtClean="0">
                <a:cs typeface="Book Antiqua"/>
              </a:rPr>
              <a:t>2</a:t>
            </a:r>
            <a:endParaRPr lang="en-US" sz="2400" b="1" baseline="-25000" dirty="0">
              <a:cs typeface="Book Antiqu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2906" y="491450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cs typeface="Book Antiqua"/>
              </a:rPr>
              <a:t>R</a:t>
            </a:r>
            <a:r>
              <a:rPr lang="en-US" sz="2400" b="1" baseline="-25000" dirty="0" smtClean="0">
                <a:cs typeface="Book Antiqua"/>
              </a:rPr>
              <a:t>3</a:t>
            </a:r>
            <a:endParaRPr lang="en-US" sz="2400" b="1" baseline="-25000" dirty="0">
              <a:cs typeface="Book Antiqu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906" y="52237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cs typeface="Book Antiqua"/>
              </a:rPr>
              <a:t>R</a:t>
            </a:r>
            <a:r>
              <a:rPr lang="en-US" sz="2400" b="1" baseline="-25000" dirty="0" smtClean="0">
                <a:cs typeface="Book Antiqua"/>
              </a:rPr>
              <a:t>4</a:t>
            </a:r>
            <a:endParaRPr lang="en-US" sz="2400" b="1" baseline="-25000" dirty="0">
              <a:cs typeface="Book Antiqu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22906" y="5511403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cs typeface="Book Antiqua"/>
              </a:rPr>
              <a:t>R</a:t>
            </a:r>
            <a:r>
              <a:rPr lang="en-US" sz="2400" b="1" baseline="-25000" dirty="0" smtClean="0">
                <a:cs typeface="Book Antiqua"/>
              </a:rPr>
              <a:t>5</a:t>
            </a:r>
            <a:endParaRPr lang="en-US" sz="2400" b="1" baseline="-25000" dirty="0">
              <a:cs typeface="Book Antiqu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43600" y="4372868"/>
            <a:ext cx="2298700" cy="16637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59228" y="224828"/>
            <a:ext cx="770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/>
              <a:t>Qual è il «ruolo» di un nodo in una rete in riferimento al suo profilo di espressione?</a:t>
            </a:r>
            <a:endParaRPr lang="it-IT" sz="28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15" y="1243323"/>
            <a:ext cx="5256584" cy="40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88280" y="6273316"/>
            <a:ext cx="735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J. Han, …. M. Vidal, Evidence for dynamically organized modularity in the yeast protein-protein interaction network, </a:t>
            </a:r>
            <a:r>
              <a:rPr lang="it-IT" sz="1400" i="1" smtClean="0"/>
              <a:t>Nature, </a:t>
            </a:r>
            <a:r>
              <a:rPr lang="it-IT" sz="1400" b="1" smtClean="0"/>
              <a:t>430</a:t>
            </a:r>
            <a:r>
              <a:rPr lang="it-IT" sz="1400" smtClean="0"/>
              <a:t>:88-93 (2004)</a:t>
            </a:r>
            <a:endParaRPr lang="it-IT" sz="1400"/>
          </a:p>
        </p:txBody>
      </p:sp>
      <p:sp>
        <p:nvSpPr>
          <p:cNvPr id="4" name="CasellaDiTesto 3"/>
          <p:cNvSpPr txBox="1"/>
          <p:nvPr/>
        </p:nvSpPr>
        <p:spPr>
          <a:xfrm>
            <a:off x="7471612" y="3511483"/>
            <a:ext cx="1321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smtClean="0"/>
              <a:t>«molto» correlati</a:t>
            </a:r>
            <a:endParaRPr lang="it-IT" sz="1200" b="1"/>
          </a:p>
        </p:txBody>
      </p:sp>
      <p:cxnSp>
        <p:nvCxnSpPr>
          <p:cNvPr id="7" name="Connettore 2 6"/>
          <p:cNvCxnSpPr/>
          <p:nvPr/>
        </p:nvCxnSpPr>
        <p:spPr>
          <a:xfrm flipH="1" flipV="1">
            <a:off x="6912260" y="2899507"/>
            <a:ext cx="559352" cy="5415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6372200" y="3824578"/>
            <a:ext cx="1099412" cy="3350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23528" y="3447587"/>
            <a:ext cx="1256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smtClean="0"/>
              <a:t>«poco» correlati</a:t>
            </a:r>
            <a:endParaRPr lang="it-IT" sz="1200" b="1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1579779" y="3079527"/>
            <a:ext cx="507945" cy="3680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88280" y="5481770"/>
            <a:ext cx="7508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/>
              <a:t>I «party hubs» sono coordinatori locali mentre i «date hubs» sono connettori globali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9092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2002209"/>
            <a:ext cx="84677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5"/>
          <p:cNvSpPr/>
          <p:nvPr/>
        </p:nvSpPr>
        <p:spPr>
          <a:xfrm>
            <a:off x="862813" y="4784070"/>
            <a:ext cx="2286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/>
          <p:cNvSpPr txBox="1"/>
          <p:nvPr/>
        </p:nvSpPr>
        <p:spPr>
          <a:xfrm>
            <a:off x="4212736" y="4675782"/>
            <a:ext cx="149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Hubs in randomized </a:t>
            </a:r>
          </a:p>
          <a:p>
            <a:r>
              <a:rPr lang="en-US" sz="1200" dirty="0" smtClean="0"/>
              <a:t>network </a:t>
            </a:r>
            <a:endParaRPr lang="en-US" sz="1200" dirty="0"/>
          </a:p>
        </p:txBody>
      </p:sp>
      <p:sp>
        <p:nvSpPr>
          <p:cNvPr id="5" name="Rectangle 37"/>
          <p:cNvSpPr/>
          <p:nvPr/>
        </p:nvSpPr>
        <p:spPr>
          <a:xfrm>
            <a:off x="2303748" y="4784070"/>
            <a:ext cx="228600" cy="76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38"/>
          <p:cNvSpPr txBox="1"/>
          <p:nvPr/>
        </p:nvSpPr>
        <p:spPr>
          <a:xfrm>
            <a:off x="2518447" y="4675782"/>
            <a:ext cx="1297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Non hub proteins</a:t>
            </a:r>
            <a:endParaRPr lang="en-US" sz="1200" dirty="0"/>
          </a:p>
        </p:txBody>
      </p:sp>
      <p:sp>
        <p:nvSpPr>
          <p:cNvPr id="7" name="Rectangle 39"/>
          <p:cNvSpPr/>
          <p:nvPr/>
        </p:nvSpPr>
        <p:spPr>
          <a:xfrm>
            <a:off x="3995936" y="4784070"/>
            <a:ext cx="228600" cy="7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40"/>
          <p:cNvSpPr txBox="1"/>
          <p:nvPr/>
        </p:nvSpPr>
        <p:spPr>
          <a:xfrm>
            <a:off x="1066913" y="4675782"/>
            <a:ext cx="1010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Hub proteins</a:t>
            </a:r>
            <a:endParaRPr lang="en-US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3689" y="5137447"/>
            <a:ext cx="4427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smtClean="0"/>
              <a:t>PCC</a:t>
            </a:r>
            <a:r>
              <a:rPr lang="it-IT" sz="1400" smtClean="0"/>
              <a:t>: Pearson correlation coefficient of nearest neighbours</a:t>
            </a:r>
            <a:endParaRPr lang="it-IT" sz="1400"/>
          </a:p>
        </p:txBody>
      </p:sp>
      <p:sp>
        <p:nvSpPr>
          <p:cNvPr id="13" name="CasellaDiTesto 12"/>
          <p:cNvSpPr txBox="1"/>
          <p:nvPr/>
        </p:nvSpPr>
        <p:spPr>
          <a:xfrm>
            <a:off x="1291699" y="291225"/>
            <a:ext cx="6733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smtClean="0"/>
              <a:t>La distribuzione della correlazione mostra la presenza di «party» e «date» hubs</a:t>
            </a:r>
            <a:endParaRPr lang="it-IT" sz="2800"/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2645786" y="3297133"/>
            <a:ext cx="90010" cy="25001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2169784" y="2960948"/>
            <a:ext cx="205972" cy="25001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2506415" y="3100039"/>
            <a:ext cx="49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smtClean="0"/>
              <a:t>party</a:t>
            </a:r>
            <a:endParaRPr lang="it-IT" sz="1100"/>
          </a:p>
        </p:txBody>
      </p:sp>
      <p:sp>
        <p:nvSpPr>
          <p:cNvPr id="22" name="CasellaDiTesto 21"/>
          <p:cNvSpPr txBox="1"/>
          <p:nvPr/>
        </p:nvSpPr>
        <p:spPr>
          <a:xfrm>
            <a:off x="2144307" y="2761753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smtClean="0"/>
              <a:t>date</a:t>
            </a:r>
            <a:endParaRPr lang="it-IT" sz="1100"/>
          </a:p>
        </p:txBody>
      </p:sp>
    </p:spTree>
    <p:extLst>
      <p:ext uri="{BB962C8B-B14F-4D97-AF65-F5344CB8AC3E}">
        <p14:creationId xmlns:p14="http://schemas.microsoft.com/office/powerpoint/2010/main" val="1385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hQSEBUUEhQUFBQWFBUXFRYUFBUVFxQXFBYVFBUUFRgXHCYeFxojGhQUHy8gJCcpLCwsFx4xNTAqNSYrLCkBCQoKDgwOFw8PGCwcHyQpKSwsKSwpLCwpLCksKSwsLCwsLCwsLCwpKSwpKSwpKSkpLCkpLCwsLCwpLCksLCosLP/AABEIALQAjAMBIgACEQEDEQH/xAAbAAABBQEBAAAAAAAAAAAAAAAEAAECAwUGB//EADkQAAEDAgMFBgUEAgEFAQAAAAEAAhEDIQQxQQUSUWFxEyKBkaHwBjJSscEUQmJyI9HhFjOSsvEV/8QAGQEAAgMBAAAAAAAAAAAAAAAAAAECAwQF/8QAIREAAgIDAQACAwEAAAAAAAAAAAECEQMSMSEyQQQTIlH/2gAMAwEAAhEDEQA/APMyEt1SATgKoRHdT7qlCcBMCvdT7qshOGIGU7qiWI2ng3HTkrmbJcRIieGvTqgRkOppgEe/DEGCCDzCqNFArBwE4V36dSFFAigMS3bogtVRF0DEAnhOE8IArIUHK6FU4IAtaFMBJqlCQyMJ4UoTtamA9OlJWhRp9kDkTx4cZ46FLD0msnebLusR5q5z2O0M9OP9TCVjSsWEqToc5+Xjp/zzSqYi8gmeVjzi5TNqAG1zpZwjSOXp4pq7t753GOhdPiNUrJalNXGE5+RvPv2Qhy5urY5SR5Z/dEtNIZN3j1iY0sZKfcYbgbvrE6WCLDWyhoa4EXEZTmOPUcswhnMjP30RbsPBkFsQZ7t+nPRCOnTMWgfKY+kzf3wTsi4ECqHC6va6cxB95KDqaZHgwCeE4anQBAqpwV5VTs0AXhOqBWKftkDL1JmYhD9srKNbvBAGgKptOfAZ+JBspV2PMASOckADzVOymlzr8eNvE/hdA4Nc8BuQN41tc/ZV5JaouxQ2lRn4bZ7zzOhNwOFjY+KI/wCnMQ+7nkjgTbyyXQbPorcoULBZFkZ0P0xOBq/DW4f8h1jzyWtQ2OzhoPQRK6HaGyw9uXD/AGq6GDIEHMZTwFgp7sh+tGC7YwiwHjOmizcZsrcPyzNicx5fgrsK1GdIKCxlEOFwj9lA8No4nF7JdO9H4BFiPzmhW0HCeI01jiAurBLHdm75XAlh4EnI8Lk+BQePwYBEZ6fm60xlaswTjq6OZITFE48gO9fNCGoFMqEVS/NWOqBC1K10BQf+nCX6cIgNThqQ7B/04V2Gwo3vM+imGq2lYO/qfVArL8DYSMtOZ9/damzmy8k9fNYtCqTuNGQF10ux6UyTwA9+azZ/XRv/AB1Ss1sC37rZomyDwwaMiPNaNMDVUKNGxyTJaKmpRnK3j9kQGAqzcCnRC6Mysbeys6vqtmtu/UPMLLxFO9lVKLLFJNGZjKAe0TmP/hWbjiBnO82ATnOkxrwK167be+iFODLjB4X6LXh+JzfyPkchtjDkVSNLHpIv6rPdRK19sH/O/kY8gBKCIWgy2BGiVQ+hdaJCHeLoCwkVlIVUP2acNR4OmEiopVT3Dzy5xwQwYuhw+GY7C0d76qoPJwORIy0KhOWq8LsGPeVMz8HT1A/a37f8rXw2I7IF1V4a0GRJ/CG+HWBzyDBDYHEQLfhdWzYtNwmGyDInTgs05f0bcUKijnq1CjWdAFcPgEbx3Zkgd1lifmbloZyRmBr1sOWsfem5xaHXMOBggzcHSCugbgYcHlo3mxDnEWjIjiVnbYrFzgDcl7S4nMnIE80ScWvBwUk3dHQmuBTmdFzO0j23zCGji6PE3hbGIFgPdlY+JDgwEbpGUgbw3ZEXB4GCoIskq4c5gdnMp95rnQTHzNfTvp3T3T1Wr2mQ093Qx+HGgOc2p393da47vdbJJY5o+dhkiDkD0gqlhHAAG8AQc/U387qU6T8dkI21bVMFx1SGzwuehN1axwgu4NJk8gT+ELtN0McP4lB0MUQ1pMkOEboEknxtBB9QrMMkl6Z8+NzlSOSdWkycyST1Nyo74VGIYWOc36XEeRhVGotVGGgouVD3XVfaKDiigNkULJCijGMsnbSVBegQUVqbEdBe03BaYH8jAEcyFR2S0thloLgY3jETynLmovhdi+aM/YVaK7xl3suloXd4QSOC8+w5P6mocyHydeZXd4Gr3QVVLpsxfYViWhoziBJKy8E0Va5/iBY53vJ5witov3mlosXAidb8FzFGjiqNYPae0BEEBsTGRN80krJtnY46mQ8Aj37CupUyBINtD/tc+3E4svDjTYW/TvEP6gnu+Hqtui9zGAz/AGGlzPoh+DLYM38wqq5RQxIIlAY1+STAwtqDeJHGyLw2FZTYHPG61rC98wYDc8uVh4KnCy7EC0wch0Kp+NsSRQYyI3nw4cQ3vRzEgKUVs6KXLVOZwmLq773Py3nOdHDeJMeqHcxGOp8lU5i1SdHNj70EATOCtLVBwVq4VM6trLKbKamxllYxqzlxDs1A0kRCaEgsE2cyMZByLR6jdXa7Mo71J7MnNEc8xceC4vEdytSqaGWH/wBm/lddRxO44u4iCqcnTbif8geNrGm/vNe5pEgtAPhAMg+CKwe16cwQWzq4EK+jT7QSc0QcMWDIdNCiL/00Kl0rdjaR/cAev+8lKlWEwC0zpIPhzVv6ZrxJb4QlRwDWZNaJ/iPvCJNIHX0UUcIW70TFoBvEzadVRiGnMrVeP2jM3cffALG2ziIsLaD30VYrM/AbQp06v+R27IJaTlneTpZZvxhtdldzGsO8GSS4ZGbABZ+LfvOJ8B0CHLVdFUZJ5buILuqt7UY5ipexTspASFU4XRDmqlzVqXDK+nXsFlNqTG2Ug1Zi8dNuqbQn3UCBsfSDqTwbQ0uB4FveB8wr8FtkVMMDqBflGa5n422gRu0WmBAe/nfut6WJ8kHhsS6k6x7rswiULSLccqs9R2Vi+51FvstymwuaJK802Jt7cG44Et/aRpOhGoXU4P4rZYOt1BVWhpWTw6YP3bIDE4m4A1VH/wCvTIs6fJAjHDe3ieig0S2NTEVgxs6x7C4/auPneOjQS48ALnxRm0NourO7On4ngED8Q4ZtHB1OLgGjiS4ifSURXqHJ/wAtgApyl2CqwT/8bP6hEiot+iOO5siMIhcTh4WgysqMUZCjKKROE22Yrm3Q7xdGvbdDVBdWLhBv06ximFUXgCSQBzshK23qbcpd0FvMrMk3wvbS6aYUgufqfFX00/8Ayd+AFmYv4jruycGD+LQPUyVYsciO6G+MaU4h3OmwjyP+kVRwXaUGuH0g+gXOuxTi7ec4unMkknlmum+HNs02M7Oqd0ftcflvofpTnF6qi3E1bT+yeC2Y4xGa0G4GoM2yFo4LC7p3mEOadWkOB8RaV0VCC3K6zv01JUcjTpPB+WPBF0cPUeYAjmV05wIiSABqTYDxKydofF+Ew4ID+2eP2Ue8J/k/5WqGrfCTaj6wvBbLbSbJziXE9MyTkFwfxZt0V6u7TM0qcwfrdkXDloPND7f+Lq2K7rop0tKTCYP93ZvPW3JZIWrFh1dsx5s+y1jw1tm4sQGOtwP4K1gxcwDfoiMPtJ7YgyModcLRRiaOjZRUMQyAn2ftOm+BIDoyPHkdVdjG2VWThZjXpiuCFqNujXtQtQXUlwh9gtfEueZcSfeiqSSVgDQovpyFMJnFMDPe2DfIp+zc3K44ImrSn36qlji2xy4pUTsejjnMu0vYf4OI+2aOZ8UYkCBiawH9yht4FLupaoezQsRtB9T/ALlSpU/u9z/QmFWCdApl3BMQdTHLVOhWMDCmOdkg3h6p48UCJA+9UnSkGpymITHI+htZ4Eb0jg68eKz0kmk+gbTcW0jMDxVLnAmxB8QssGFLe4tafRKhDpwkkpAJMnKYoGMVHcU0oQBSaI4eSYU+qtISCAIbvVO1ngpAJ0AINSSTIEJIp0igCKSSSBjJSkkgC5JJJAiMp0ySBiTpkkAJIpJIEMknSTGRSSSSEIppSSQMUpiUkkCEUiUkkx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data:image/jpeg;base64,/9j/4AAQSkZJRgABAQAAAQABAAD/2wCEAAkGBhQSEBUUEhQUFBQWFBUXFRYUFBUVFxQXFBYVFBUUFRgXHCYeFxojGhQUHy8gJCcpLCwsFx4xNTAqNSYrLCkBCQoKDgwOFw8PGCwcHyQpKSwsKSwpLCwpLCksKSwsLCwsLCwsLCwpKSwpKSwpKSkpLCkpLCwsLCwpLCksLCosLP/AABEIALQAjAMBIgACEQEDEQH/xAAbAAABBQEBAAAAAAAAAAAAAAAEAAECAwUGB//EADkQAAEDAgMFBgUEAgEFAQAAAAEAAhEDIQQxQQUSUWFxEyKBkaHwBjJSscEUQmJyI9HhFjOSsvEV/8QAGQEAAgMBAAAAAAAAAAAAAAAAAAECAwQF/8QAIREAAgIDAQACAwEAAAAAAAAAAAECEQMSMSEyQQQTIlH/2gAMAwEAAhEDEQA/APMyEt1SATgKoRHdT7qlCcBMCvdT7qshOGIGU7qiWI2ng3HTkrmbJcRIieGvTqgRkOppgEe/DEGCCDzCqNFArBwE4V36dSFFAigMS3bogtVRF0DEAnhOE8IArIUHK6FU4IAtaFMBJqlCQyMJ4UoTtamA9OlJWhRp9kDkTx4cZ46FLD0msnebLusR5q5z2O0M9OP9TCVjSsWEqToc5+Xjp/zzSqYi8gmeVjzi5TNqAG1zpZwjSOXp4pq7t753GOhdPiNUrJalNXGE5+RvPv2Qhy5urY5SR5Z/dEtNIZN3j1iY0sZKfcYbgbvrE6WCLDWyhoa4EXEZTmOPUcswhnMjP30RbsPBkFsQZ7t+nPRCOnTMWgfKY+kzf3wTsi4ECqHC6va6cxB95KDqaZHgwCeE4anQBAqpwV5VTs0AXhOqBWKftkDL1JmYhD9srKNbvBAGgKptOfAZ+JBspV2PMASOckADzVOymlzr8eNvE/hdA4Nc8BuQN41tc/ZV5JaouxQ2lRn4bZ7zzOhNwOFjY+KI/wCnMQ+7nkjgTbyyXQbPorcoULBZFkZ0P0xOBq/DW4f8h1jzyWtQ2OzhoPQRK6HaGyw9uXD/AGq6GDIEHMZTwFgp7sh+tGC7YwiwHjOmizcZsrcPyzNicx5fgrsK1GdIKCxlEOFwj9lA8No4nF7JdO9H4BFiPzmhW0HCeI01jiAurBLHdm75XAlh4EnI8Lk+BQePwYBEZ6fm60xlaswTjq6OZITFE48gO9fNCGoFMqEVS/NWOqBC1K10BQf+nCX6cIgNThqQ7B/04V2Gwo3vM+imGq2lYO/qfVArL8DYSMtOZ9/damzmy8k9fNYtCqTuNGQF10ux6UyTwA9+azZ/XRv/AB1Ss1sC37rZomyDwwaMiPNaNMDVUKNGxyTJaKmpRnK3j9kQGAqzcCnRC6Mysbeys6vqtmtu/UPMLLxFO9lVKLLFJNGZjKAe0TmP/hWbjiBnO82ATnOkxrwK167be+iFODLjB4X6LXh+JzfyPkchtjDkVSNLHpIv6rPdRK19sH/O/kY8gBKCIWgy2BGiVQ+hdaJCHeLoCwkVlIVUP2acNR4OmEiopVT3Dzy5xwQwYuhw+GY7C0d76qoPJwORIy0KhOWq8LsGPeVMz8HT1A/a37f8rXw2I7IF1V4a0GRJ/CG+HWBzyDBDYHEQLfhdWzYtNwmGyDInTgs05f0bcUKijnq1CjWdAFcPgEbx3Zkgd1lifmbloZyRmBr1sOWsfem5xaHXMOBggzcHSCugbgYcHlo3mxDnEWjIjiVnbYrFzgDcl7S4nMnIE80ScWvBwUk3dHQmuBTmdFzO0j23zCGji6PE3hbGIFgPdlY+JDgwEbpGUgbw3ZEXB4GCoIskq4c5gdnMp95rnQTHzNfTvp3T3T1Wr2mQ093Qx+HGgOc2p393da47vdbJJY5o+dhkiDkD0gqlhHAAG8AQc/U387qU6T8dkI21bVMFx1SGzwuehN1axwgu4NJk8gT+ELtN0McP4lB0MUQ1pMkOEboEknxtBB9QrMMkl6Z8+NzlSOSdWkycyST1Nyo74VGIYWOc36XEeRhVGotVGGgouVD3XVfaKDiigNkULJCijGMsnbSVBegQUVqbEdBe03BaYH8jAEcyFR2S0thloLgY3jETynLmovhdi+aM/YVaK7xl3suloXd4QSOC8+w5P6mocyHydeZXd4Gr3QVVLpsxfYViWhoziBJKy8E0Va5/iBY53vJ5witov3mlosXAidb8FzFGjiqNYPae0BEEBsTGRN80krJtnY46mQ8Aj37CupUyBINtD/tc+3E4svDjTYW/TvEP6gnu+Hqtui9zGAz/AGGlzPoh+DLYM38wqq5RQxIIlAY1+STAwtqDeJHGyLw2FZTYHPG61rC98wYDc8uVh4KnCy7EC0wch0Kp+NsSRQYyI3nw4cQ3vRzEgKUVs6KXLVOZwmLq773Py3nOdHDeJMeqHcxGOp8lU5i1SdHNj70EATOCtLVBwVq4VM6trLKbKamxllYxqzlxDs1A0kRCaEgsE2cyMZByLR6jdXa7Mo71J7MnNEc8xceC4vEdytSqaGWH/wBm/lddRxO44u4iCqcnTbif8geNrGm/vNe5pEgtAPhAMg+CKwe16cwQWzq4EK+jT7QSc0QcMWDIdNCiL/00Kl0rdjaR/cAev+8lKlWEwC0zpIPhzVv6ZrxJb4QlRwDWZNaJ/iPvCJNIHX0UUcIW70TFoBvEzadVRiGnMrVeP2jM3cffALG2ziIsLaD30VYrM/AbQp06v+R27IJaTlneTpZZvxhtdldzGsO8GSS4ZGbABZ+LfvOJ8B0CHLVdFUZJ5buILuqt7UY5ipexTspASFU4XRDmqlzVqXDK+nXsFlNqTG2Ug1Zi8dNuqbQn3UCBsfSDqTwbQ0uB4FveB8wr8FtkVMMDqBflGa5n422gRu0WmBAe/nfut6WJ8kHhsS6k6x7rswiULSLccqs9R2Vi+51FvstymwuaJK802Jt7cG44Et/aRpOhGoXU4P4rZYOt1BVWhpWTw6YP3bIDE4m4A1VH/wCvTIs6fJAjHDe3ieig0S2NTEVgxs6x7C4/auPneOjQS48ALnxRm0NourO7On4ngED8Q4ZtHB1OLgGjiS4ifSURXqHJ/wAtgApyl2CqwT/8bP6hEiot+iOO5siMIhcTh4WgysqMUZCjKKROE22Yrm3Q7xdGvbdDVBdWLhBv06ximFUXgCSQBzshK23qbcpd0FvMrMk3wvbS6aYUgufqfFX00/8Ayd+AFmYv4jruycGD+LQPUyVYsciO6G+MaU4h3OmwjyP+kVRwXaUGuH0g+gXOuxTi7ec4unMkknlmum+HNs02M7Oqd0ftcflvofpTnF6qi3E1bT+yeC2Y4xGa0G4GoM2yFo4LC7p3mEOadWkOB8RaV0VCC3K6zv01JUcjTpPB+WPBF0cPUeYAjmV05wIiSABqTYDxKydofF+Ew4ID+2eP2Ue8J/k/5WqGrfCTaj6wvBbLbSbJziXE9MyTkFwfxZt0V6u7TM0qcwfrdkXDloPND7f+Lq2K7rop0tKTCYP93ZvPW3JZIWrFh1dsx5s+y1jw1tm4sQGOtwP4K1gxcwDfoiMPtJ7YgyModcLRRiaOjZRUMQyAn2ftOm+BIDoyPHkdVdjG2VWThZjXpiuCFqNujXtQtQXUlwh9gtfEueZcSfeiqSSVgDQovpyFMJnFMDPe2DfIp+zc3K44ImrSn36qlji2xy4pUTsejjnMu0vYf4OI+2aOZ8UYkCBiawH9yht4FLupaoezQsRtB9T/ALlSpU/u9z/QmFWCdApl3BMQdTHLVOhWMDCmOdkg3h6p48UCJA+9UnSkGpymITHI+htZ4Eb0jg68eKz0kmk+gbTcW0jMDxVLnAmxB8QssGFLe4tafRKhDpwkkpAJMnKYoGMVHcU0oQBSaI4eSYU+qtISCAIbvVO1ngpAJ0AINSSTIEJIp0igCKSSSBjJSkkgC5JJJAiMp0ySBiTpkkAJIpJIEMknSTGRSSSSEIppSSQMUpiUkkCEUiUkkx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1725329" y="312738"/>
            <a:ext cx="6626583" cy="2468551"/>
            <a:chOff x="1725329" y="312738"/>
            <a:chExt cx="6626583" cy="2468551"/>
          </a:xfrm>
        </p:grpSpPr>
        <p:pic>
          <p:nvPicPr>
            <p:cNvPr id="4103" name="Picture 7" descr="C:\Users\Lorenzo\Desktop\amara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0" r="24386" b="44732"/>
            <a:stretch/>
          </p:blipFill>
          <p:spPr bwMode="auto">
            <a:xfrm>
              <a:off x="1781849" y="1480155"/>
              <a:ext cx="926306" cy="1007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umetto 2 12"/>
            <p:cNvSpPr/>
            <p:nvPr/>
          </p:nvSpPr>
          <p:spPr>
            <a:xfrm>
              <a:off x="3059832" y="312738"/>
              <a:ext cx="5292080" cy="900100"/>
            </a:xfrm>
            <a:prstGeom prst="wedgeRoundRectCallout">
              <a:avLst>
                <a:gd name="adj1" fmla="val -59431"/>
                <a:gd name="adj2" fmla="val 1039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1725329" y="2504290"/>
              <a:ext cx="1015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/>
                <a:t>Louis Amaral</a:t>
              </a:r>
              <a:endParaRPr lang="it-IT" sz="120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3095836" y="440668"/>
              <a:ext cx="5173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solidFill>
                    <a:schemeClr val="bg1"/>
                  </a:solidFill>
                </a:rPr>
                <a:t>Qual è il «ruolo» di un nodo in una rete in riferimento alla sua struttura modulare?</a:t>
              </a:r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737360" y="1088740"/>
            <a:ext cx="6651064" cy="3614846"/>
            <a:chOff x="1737360" y="1088740"/>
            <a:chExt cx="6651064" cy="3614846"/>
          </a:xfrm>
        </p:grpSpPr>
        <p:pic>
          <p:nvPicPr>
            <p:cNvPr id="4101" name="Picture 5" descr="C:\Users\Lorenzo\Desktop\index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444" y="3261515"/>
              <a:ext cx="926452" cy="119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umetto 2 16"/>
            <p:cNvSpPr/>
            <p:nvPr/>
          </p:nvSpPr>
          <p:spPr>
            <a:xfrm>
              <a:off x="3060340" y="2132856"/>
              <a:ext cx="5328084" cy="900100"/>
            </a:xfrm>
            <a:prstGeom prst="wedgeRoundRectCallout">
              <a:avLst>
                <a:gd name="adj1" fmla="val -59431"/>
                <a:gd name="adj2" fmla="val 1039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CasellaDiTesto 3"/>
            <p:cNvSpPr txBox="1"/>
            <p:nvPr/>
          </p:nvSpPr>
          <p:spPr>
            <a:xfrm>
              <a:off x="3101276" y="2271496"/>
              <a:ext cx="5173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solidFill>
                    <a:schemeClr val="bg1"/>
                  </a:solidFill>
                </a:rPr>
                <a:t>Qual è il «ruolo» di un nodo in una rete in riferimento al suo profilo di espressione?</a:t>
              </a: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737360" y="4426587"/>
              <a:ext cx="1015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/>
                <a:t>Marc Vidal</a:t>
              </a:r>
              <a:endParaRPr lang="it-IT" sz="1200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5256122" y="1088740"/>
              <a:ext cx="644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200" b="1" smtClean="0">
                  <a:solidFill>
                    <a:srgbClr val="FF0000"/>
                  </a:solidFill>
                </a:rPr>
                <a:t>+</a:t>
              </a:r>
              <a:endParaRPr lang="it-IT" sz="7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703804" y="2912747"/>
            <a:ext cx="6654976" cy="3757240"/>
            <a:chOff x="1703804" y="2912747"/>
            <a:chExt cx="6654976" cy="3757240"/>
          </a:xfrm>
        </p:grpSpPr>
        <p:pic>
          <p:nvPicPr>
            <p:cNvPr id="4102" name="Picture 6" descr="C:\Users\Lorenzo\Desktop\pac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590" y="5174967"/>
              <a:ext cx="926306" cy="122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Fumetto 2 17"/>
            <p:cNvSpPr/>
            <p:nvPr/>
          </p:nvSpPr>
          <p:spPr>
            <a:xfrm>
              <a:off x="3023828" y="4041068"/>
              <a:ext cx="5328084" cy="900100"/>
            </a:xfrm>
            <a:prstGeom prst="wedgeRoundRectCallout">
              <a:avLst>
                <a:gd name="adj1" fmla="val -59431"/>
                <a:gd name="adj2" fmla="val 1039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3016960" y="4167952"/>
              <a:ext cx="5341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solidFill>
                    <a:schemeClr val="bg1"/>
                  </a:solidFill>
                </a:rPr>
                <a:t>Qual è il «ruolo» di un nodo in una rete di co-espressione modulare?</a:t>
              </a: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703804" y="6392988"/>
              <a:ext cx="1015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smtClean="0"/>
                <a:t>Paola Paci</a:t>
              </a:r>
              <a:endParaRPr lang="it-IT" sz="120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256122" y="2912747"/>
              <a:ext cx="6447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7200" b="1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27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1475134" y="4769927"/>
            <a:ext cx="667543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mtClean="0"/>
              <a:t>Un </a:t>
            </a:r>
            <a:r>
              <a:rPr lang="it-IT" b="1" smtClean="0">
                <a:solidFill>
                  <a:srgbClr val="0000FF"/>
                </a:solidFill>
              </a:rPr>
              <a:t>papero</a:t>
            </a:r>
            <a:r>
              <a:rPr lang="it-IT" smtClean="0"/>
              <a:t>? Un </a:t>
            </a:r>
            <a:r>
              <a:rPr lang="it-IT" b="1" smtClean="0">
                <a:solidFill>
                  <a:srgbClr val="0000FF"/>
                </a:solidFill>
              </a:rPr>
              <a:t>coniglio</a:t>
            </a:r>
            <a:r>
              <a:rPr lang="it-IT" smtClean="0"/>
              <a:t>?  O l'</a:t>
            </a:r>
            <a:r>
              <a:rPr lang="it-IT" b="1" smtClean="0">
                <a:solidFill>
                  <a:srgbClr val="0000FF"/>
                </a:solidFill>
              </a:rPr>
              <a:t>equazione di una curva</a:t>
            </a:r>
            <a:r>
              <a:rPr lang="it-IT" smtClean="0"/>
              <a:t>?</a:t>
            </a:r>
            <a:endParaRPr lang="it-IT"/>
          </a:p>
          <a:p>
            <a:pPr algn="ctr">
              <a:spcBef>
                <a:spcPct val="50000"/>
              </a:spcBef>
            </a:pPr>
            <a:endParaRPr lang="it-IT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96207"/>
              </p:ext>
            </p:extLst>
          </p:nvPr>
        </p:nvGraphicFramePr>
        <p:xfrm>
          <a:off x="3684759" y="5302542"/>
          <a:ext cx="2021061" cy="75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zione" r:id="rId4" imgW="1091880" imgH="406080" progId="Equation.3">
                  <p:embed/>
                </p:oleObj>
              </mc:Choice>
              <mc:Fallback>
                <p:oleObj name="Equazione" r:id="rId4" imgW="1091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759" y="5302542"/>
                        <a:ext cx="2021061" cy="751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463" y="560710"/>
            <a:ext cx="58451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 descr="https://encrypted-tbn1.gstatic.com/images?q=tbn:ANd9GcTFidw9glxWux_zBjQmgPTubZUmTjIu9-Uoyp5F5QkPvdPrZoX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88" y="152636"/>
            <a:ext cx="900100" cy="14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980164" y="1622603"/>
            <a:ext cx="90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smtClean="0"/>
              <a:t>Ludwig Wittgenstein</a:t>
            </a:r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6355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Lorenzo\Desktop\pa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447438"/>
            <a:ext cx="926306" cy="12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umetto 2 11"/>
          <p:cNvSpPr/>
          <p:nvPr/>
        </p:nvSpPr>
        <p:spPr>
          <a:xfrm>
            <a:off x="2303748" y="260648"/>
            <a:ext cx="4860540" cy="1514654"/>
          </a:xfrm>
          <a:prstGeom prst="wedgeRoundRectCallout">
            <a:avLst>
              <a:gd name="adj1" fmla="val -59431"/>
              <a:gd name="adj2" fmla="val 103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415210" y="296595"/>
            <a:ext cx="4809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</a:rPr>
              <a:t>1) Costruire una «rete di co-espressione».</a:t>
            </a:r>
          </a:p>
          <a:p>
            <a:endParaRPr lang="it-IT" sz="2000" b="1" smtClean="0">
              <a:solidFill>
                <a:schemeClr val="bg1"/>
              </a:solidFill>
            </a:endParaRPr>
          </a:p>
          <a:p>
            <a:r>
              <a:rPr lang="it-IT" sz="2000" i="1" smtClean="0">
                <a:solidFill>
                  <a:schemeClr val="bg1"/>
                </a:solidFill>
              </a:rPr>
              <a:t>Come fare? Mediante il coefficiente di correlazione di Pearson</a:t>
            </a:r>
            <a:endParaRPr lang="it-IT" sz="2000" i="1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0073"/>
            <a:ext cx="2942912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40" y="3800073"/>
            <a:ext cx="26670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196962" y="6284349"/>
            <a:ext cx="3986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smtClean="0"/>
              <a:t>Tempo, pazienti, diverse condizioni </a:t>
            </a:r>
            <a:endParaRPr lang="it-IT" sz="1200"/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1013208" y="4857586"/>
            <a:ext cx="2150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/>
              <a:t>l</a:t>
            </a:r>
            <a:r>
              <a:rPr lang="it-IT" sz="1200" smtClean="0"/>
              <a:t>ivello di espressione</a:t>
            </a:r>
            <a:endParaRPr lang="it-IT" sz="1200"/>
          </a:p>
        </p:txBody>
      </p:sp>
      <p:pic>
        <p:nvPicPr>
          <p:cNvPr id="4098" name="Picture 2" descr="C:\Users\Lorenzo\Desktop\pearson-300x156.gif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4" b="31587"/>
          <a:stretch/>
        </p:blipFill>
        <p:spPr bwMode="auto">
          <a:xfrm>
            <a:off x="3275856" y="2423374"/>
            <a:ext cx="3947117" cy="89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4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1 19"/>
          <p:cNvCxnSpPr/>
          <p:nvPr/>
        </p:nvCxnSpPr>
        <p:spPr>
          <a:xfrm flipH="1">
            <a:off x="5410846" y="5738283"/>
            <a:ext cx="1387849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19" y="1527696"/>
            <a:ext cx="8054126" cy="121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27444" y="590795"/>
            <a:ext cx="442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/>
              <a:t>Rete di correlazione di Pearson </a:t>
            </a:r>
            <a:r>
              <a:rPr lang="it-IT" sz="2400" b="1" i="1" smtClean="0"/>
              <a:t>r</a:t>
            </a:r>
            <a:endParaRPr lang="it-IT" sz="2400" b="1" i="1"/>
          </a:p>
        </p:txBody>
      </p:sp>
      <p:sp>
        <p:nvSpPr>
          <p:cNvPr id="4" name="CasellaDiTesto 3"/>
          <p:cNvSpPr txBox="1"/>
          <p:nvPr/>
        </p:nvSpPr>
        <p:spPr>
          <a:xfrm>
            <a:off x="1187623" y="2948751"/>
            <a:ext cx="724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mtClean="0"/>
              <a:t>I nodi rappresentano, per esempio, geni</a:t>
            </a:r>
          </a:p>
          <a:p>
            <a:pPr marL="285750" indent="-285750">
              <a:buFontTx/>
              <a:buChar char="-"/>
            </a:pPr>
            <a:r>
              <a:rPr lang="it-IT" smtClean="0"/>
              <a:t>Si considerano tutte le coppie di nodi</a:t>
            </a:r>
          </a:p>
          <a:p>
            <a:pPr marL="285750" indent="-285750">
              <a:buFontTx/>
              <a:buChar char="-"/>
            </a:pPr>
            <a:r>
              <a:rPr lang="it-IT" smtClean="0"/>
              <a:t>Esiste un collegamento fra due nodi (geni) se la correlazione fra i profili è maggiore del valore assoluto (cioè senza segno) di una certa soglia</a:t>
            </a:r>
          </a:p>
        </p:txBody>
      </p:sp>
      <p:cxnSp>
        <p:nvCxnSpPr>
          <p:cNvPr id="13" name="Connettore 1 12"/>
          <p:cNvCxnSpPr/>
          <p:nvPr/>
        </p:nvCxnSpPr>
        <p:spPr>
          <a:xfrm flipH="1" flipV="1">
            <a:off x="4609733" y="4637802"/>
            <a:ext cx="789081" cy="11161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5279680" y="5625244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768156" y="4617132"/>
            <a:ext cx="789081" cy="11161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4465625" y="4473116"/>
            <a:ext cx="216024" cy="21602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3672176" y="5625244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3311860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r</a:t>
            </a:r>
            <a:r>
              <a:rPr lang="it-IT" i="1" smtClean="0"/>
              <a:t> </a:t>
            </a:r>
            <a:r>
              <a:rPr lang="it-IT" smtClean="0"/>
              <a:t>= 0.75</a:t>
            </a:r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5053353" y="48691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r</a:t>
            </a:r>
            <a:r>
              <a:rPr lang="it-IT" i="1" smtClean="0"/>
              <a:t> </a:t>
            </a:r>
            <a:r>
              <a:rPr lang="it-IT" smtClean="0"/>
              <a:t>= - 0.8</a:t>
            </a:r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490559" y="6313966"/>
            <a:ext cx="221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/>
              <a:t>Soglia: </a:t>
            </a:r>
            <a:r>
              <a:rPr lang="it-IT" i="1" smtClean="0"/>
              <a:t>r </a:t>
            </a:r>
            <a:r>
              <a:rPr lang="it-IT"/>
              <a:t>&gt;</a:t>
            </a:r>
            <a:r>
              <a:rPr lang="it-IT" smtClean="0"/>
              <a:t> |0.7|</a:t>
            </a:r>
            <a:endParaRPr lang="it-IT"/>
          </a:p>
        </p:txBody>
      </p:sp>
      <p:pic>
        <p:nvPicPr>
          <p:cNvPr id="16" name="Picture 2" descr="C:\Users\Lorenzo\Desktop\pearson-pictu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2219" r="2797" b="3234"/>
          <a:stretch/>
        </p:blipFill>
        <p:spPr bwMode="auto">
          <a:xfrm>
            <a:off x="8107721" y="194227"/>
            <a:ext cx="1012690" cy="10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e 20"/>
          <p:cNvSpPr/>
          <p:nvPr/>
        </p:nvSpPr>
        <p:spPr>
          <a:xfrm>
            <a:off x="6690683" y="5635750"/>
            <a:ext cx="216024" cy="21602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636718" y="581794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/>
              <a:t>r</a:t>
            </a:r>
            <a:r>
              <a:rPr lang="it-IT" i="1" smtClean="0"/>
              <a:t> </a:t>
            </a:r>
            <a:r>
              <a:rPr lang="it-IT" smtClean="0"/>
              <a:t>= 0.5</a:t>
            </a:r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868236" y="5349406"/>
            <a:ext cx="66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smtClean="0">
                <a:solidFill>
                  <a:srgbClr val="FF0000"/>
                </a:solidFill>
              </a:rPr>
              <a:t>x</a:t>
            </a:r>
            <a:endParaRPr lang="it-IT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2214409" y="1710396"/>
            <a:ext cx="6170272" cy="4178573"/>
            <a:chOff x="179512" y="688386"/>
            <a:chExt cx="8333871" cy="579926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" t="10001" r="4434" b="3520"/>
            <a:stretch/>
          </p:blipFill>
          <p:spPr bwMode="auto">
            <a:xfrm>
              <a:off x="470461" y="809346"/>
              <a:ext cx="8042922" cy="5678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179512" y="688386"/>
              <a:ext cx="2088232" cy="472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Picture 6" descr="C:\Users\Lorenzo\Desktop\pa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68860"/>
            <a:ext cx="926306" cy="12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metto 2 8"/>
          <p:cNvSpPr/>
          <p:nvPr/>
        </p:nvSpPr>
        <p:spPr>
          <a:xfrm>
            <a:off x="2051536" y="80535"/>
            <a:ext cx="6156684" cy="1476257"/>
          </a:xfrm>
          <a:prstGeom prst="wedgeRoundRectCallout">
            <a:avLst>
              <a:gd name="adj1" fmla="val -59431"/>
              <a:gd name="adj2" fmla="val 103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2390870" y="121087"/>
            <a:ext cx="5817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</a:rPr>
              <a:t>2</a:t>
            </a:r>
            <a:r>
              <a:rPr lang="it-IT" sz="2000" b="1" smtClean="0">
                <a:solidFill>
                  <a:schemeClr val="bg1"/>
                </a:solidFill>
              </a:rPr>
              <a:t>) Trovare i «moduli» nella rete di co-espressione </a:t>
            </a:r>
            <a:endParaRPr lang="it-IT" sz="2000" b="1">
              <a:solidFill>
                <a:schemeClr val="bg1"/>
              </a:solidFill>
            </a:endParaRPr>
          </a:p>
          <a:p>
            <a:endParaRPr lang="it-IT" sz="2000" b="1" smtClean="0">
              <a:solidFill>
                <a:schemeClr val="bg1"/>
              </a:solidFill>
            </a:endParaRPr>
          </a:p>
          <a:p>
            <a:r>
              <a:rPr lang="it-IT" sz="2000" i="1" smtClean="0">
                <a:solidFill>
                  <a:schemeClr val="bg1"/>
                </a:solidFill>
              </a:rPr>
              <a:t>Come fare? Definire i moduli come comunità della rete molto correlate positivamente</a:t>
            </a:r>
            <a:endParaRPr lang="it-IT" sz="2000" i="1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6057292"/>
            <a:ext cx="83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smtClean="0"/>
              <a:t>I target di TF/miR sono spesso co-espressi tutti insieme (up o down regolati) e quindi tendono a formare «moduli» o «comunità» correlate positivamente, per esempio, legati a patologie</a:t>
            </a:r>
            <a:endParaRPr lang="it-IT" sz="1600"/>
          </a:p>
        </p:txBody>
      </p:sp>
    </p:spTree>
    <p:extLst>
      <p:ext uri="{BB962C8B-B14F-4D97-AF65-F5344CB8AC3E}">
        <p14:creationId xmlns:p14="http://schemas.microsoft.com/office/powerpoint/2010/main" val="17473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Lorenzo\Desktop\pa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8" y="2158946"/>
            <a:ext cx="926306" cy="12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metto 2 2"/>
          <p:cNvSpPr/>
          <p:nvPr/>
        </p:nvSpPr>
        <p:spPr>
          <a:xfrm>
            <a:off x="575557" y="56471"/>
            <a:ext cx="7980876" cy="1320301"/>
          </a:xfrm>
          <a:prstGeom prst="wedgeRoundRectCallout">
            <a:avLst>
              <a:gd name="adj1" fmla="val -41491"/>
              <a:gd name="adj2" fmla="val 121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59780" y="169215"/>
            <a:ext cx="7812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smtClean="0">
                <a:solidFill>
                  <a:schemeClr val="bg1"/>
                </a:solidFill>
              </a:rPr>
              <a:t>3) Definire i «ruoli» mediante «cartografia colorata» (heat cartography)</a:t>
            </a:r>
          </a:p>
          <a:p>
            <a:endParaRPr lang="it-IT" sz="2000" b="1">
              <a:solidFill>
                <a:schemeClr val="bg1"/>
              </a:solidFill>
            </a:endParaRPr>
          </a:p>
          <a:p>
            <a:pPr algn="ctr"/>
            <a:r>
              <a:rPr lang="it-IT" sz="2000" i="1" smtClean="0">
                <a:solidFill>
                  <a:schemeClr val="bg1"/>
                </a:solidFill>
              </a:rPr>
              <a:t>Come fare?</a:t>
            </a:r>
            <a:endParaRPr lang="it-IT" sz="2000" i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108164" y="2859652"/>
                <a:ext cx="5868653" cy="945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it-IT" smtClean="0"/>
                  <a:t> : connettività di un nodo </a:t>
                </a:r>
                <a:r>
                  <a:rPr lang="it-IT" i="1" smtClean="0"/>
                  <a:t>all’interno</a:t>
                </a:r>
                <a:r>
                  <a:rPr lang="it-IT" smtClean="0"/>
                  <a:t> del suo modulo rispetto alle connettività totali (cioè con tutti i nodi della rete) degli altri nodi del modulo</a:t>
                </a: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164" y="2859652"/>
                <a:ext cx="5868653" cy="945900"/>
              </a:xfrm>
              <a:prstGeom prst="rect">
                <a:avLst/>
              </a:prstGeom>
              <a:blipFill rotWithShape="1">
                <a:blip r:embed="rId3"/>
                <a:stretch>
                  <a:fillRect l="-935" t="-2581" b="-96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108164" y="3983267"/>
                <a:ext cx="544826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it-IT" i="1">
                            <a:latin typeface="Cambria Math"/>
                            <a:ea typeface="Cambria Math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it-IT"/>
                  <a:t>: connettività </a:t>
                </a:r>
                <a:r>
                  <a:rPr lang="it-IT" smtClean="0"/>
                  <a:t>di un nodo </a:t>
                </a:r>
                <a:r>
                  <a:rPr lang="it-IT" i="1" smtClean="0"/>
                  <a:t>all’esterno</a:t>
                </a:r>
                <a:r>
                  <a:rPr lang="it-IT" smtClean="0"/>
                  <a:t> del suo modulo rispetto a quella interna</a:t>
                </a:r>
                <a:endParaRPr lang="it-IT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164" y="3983267"/>
                <a:ext cx="544826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07" t="-4717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/>
          <p:cNvSpPr txBox="1"/>
          <p:nvPr/>
        </p:nvSpPr>
        <p:spPr>
          <a:xfrm>
            <a:off x="3108164" y="1988840"/>
            <a:ext cx="554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Ogni nodo della rete di correlazione è caraterizzato da due parametri topologici (cioè un punto sulla mappa) …</a:t>
            </a:r>
            <a:endParaRPr lang="it-IT" b="1"/>
          </a:p>
        </p:txBody>
      </p:sp>
      <p:sp>
        <p:nvSpPr>
          <p:cNvPr id="11" name="CasellaDiTesto 10"/>
          <p:cNvSpPr txBox="1"/>
          <p:nvPr/>
        </p:nvSpPr>
        <p:spPr>
          <a:xfrm>
            <a:off x="3108164" y="4991379"/>
            <a:ext cx="554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… e da un colore legato alla correlazione fra profili di espressione</a:t>
            </a:r>
            <a:endParaRPr lang="it-IT" b="1"/>
          </a:p>
        </p:txBody>
      </p:sp>
      <p:sp>
        <p:nvSpPr>
          <p:cNvPr id="12" name="Rettangolo 11"/>
          <p:cNvSpPr/>
          <p:nvPr/>
        </p:nvSpPr>
        <p:spPr>
          <a:xfrm>
            <a:off x="3108164" y="5857216"/>
            <a:ext cx="5448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/>
              <a:t>o</a:t>
            </a:r>
            <a:r>
              <a:rPr lang="it-IT" smtClean="0"/>
              <a:t>gni nodo è colorato sulla base della sua APCC (correlazione media con i suoi vicini) </a:t>
            </a:r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2771800" y="3008892"/>
            <a:ext cx="288032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771800" y="4076980"/>
            <a:ext cx="288032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5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17175E"/>
              </a:gs>
              <a:gs pos="50000">
                <a:srgbClr val="3333CC"/>
              </a:gs>
              <a:gs pos="100000">
                <a:srgbClr val="1717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 err="1" smtClean="0">
                <a:solidFill>
                  <a:srgbClr val="FFFF00"/>
                </a:solidFill>
              </a:rPr>
              <a:t>Transcriptome</a:t>
            </a:r>
            <a:r>
              <a:rPr lang="it-IT" sz="3600" dirty="0" smtClean="0">
                <a:solidFill>
                  <a:srgbClr val="FFFF00"/>
                </a:solidFill>
              </a:rPr>
              <a:t> data </a:t>
            </a:r>
            <a:r>
              <a:rPr lang="it-IT" sz="3600" dirty="0" err="1" smtClean="0">
                <a:solidFill>
                  <a:srgbClr val="FFFF00"/>
                </a:solidFill>
              </a:rPr>
              <a:t>of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i="1" dirty="0" err="1" smtClean="0">
                <a:solidFill>
                  <a:srgbClr val="FFFF00"/>
                </a:solidFill>
              </a:rPr>
              <a:t>Vitis</a:t>
            </a:r>
            <a:r>
              <a:rPr lang="it-IT" sz="3600" i="1" dirty="0" smtClean="0">
                <a:solidFill>
                  <a:srgbClr val="FFFF00"/>
                </a:solidFill>
              </a:rPr>
              <a:t> Vinifera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6180" y="6345324"/>
            <a:ext cx="15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Cell 2012</a:t>
            </a:r>
            <a:endParaRPr lang="en-US" dirty="0"/>
          </a:p>
        </p:txBody>
      </p:sp>
      <p:pic>
        <p:nvPicPr>
          <p:cNvPr id="4" name="Picture 3" descr="Screen Shot 2013-12-01 at 7.18.1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736812"/>
            <a:ext cx="6336196" cy="461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17175E"/>
              </a:gs>
              <a:gs pos="50000">
                <a:srgbClr val="3333CC"/>
              </a:gs>
              <a:gs pos="100000">
                <a:srgbClr val="1717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 err="1" smtClean="0">
                <a:solidFill>
                  <a:srgbClr val="FFFF00"/>
                </a:solidFill>
              </a:rPr>
              <a:t>Transcriptome</a:t>
            </a:r>
            <a:r>
              <a:rPr lang="it-IT" sz="3600" dirty="0" smtClean="0">
                <a:solidFill>
                  <a:srgbClr val="FFFF00"/>
                </a:solidFill>
              </a:rPr>
              <a:t> data </a:t>
            </a:r>
            <a:r>
              <a:rPr lang="it-IT" sz="3600" dirty="0" err="1" smtClean="0">
                <a:solidFill>
                  <a:srgbClr val="FFFF00"/>
                </a:solidFill>
              </a:rPr>
              <a:t>of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i="1" dirty="0" err="1" smtClean="0">
                <a:solidFill>
                  <a:srgbClr val="FFFF00"/>
                </a:solidFill>
              </a:rPr>
              <a:t>Vitis</a:t>
            </a:r>
            <a:r>
              <a:rPr lang="it-IT" sz="3600" i="1" dirty="0" smtClean="0">
                <a:solidFill>
                  <a:srgbClr val="FFFF00"/>
                </a:solidFill>
              </a:rPr>
              <a:t> Vinifera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6180" y="6345324"/>
            <a:ext cx="15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Plant Cell 2012</a:t>
            </a:r>
            <a:endParaRPr lang="en-US" dirty="0"/>
          </a:p>
        </p:txBody>
      </p:sp>
      <p:pic>
        <p:nvPicPr>
          <p:cNvPr id="2" name="Picture 1" descr="Screen Shot 2013-12-01 at 7.18.0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"/>
          <a:stretch/>
        </p:blipFill>
        <p:spPr>
          <a:xfrm>
            <a:off x="1835696" y="2125579"/>
            <a:ext cx="5626491" cy="40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/>
          <p:cNvSpPr txBox="1"/>
          <p:nvPr/>
        </p:nvSpPr>
        <p:spPr>
          <a:xfrm>
            <a:off x="3341514" y="6572381"/>
            <a:ext cx="307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average Pearson correlation coefficient (APCC)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23"/>
          <p:cNvSpPr txBox="1"/>
          <p:nvPr/>
        </p:nvSpPr>
        <p:spPr>
          <a:xfrm rot="16200000">
            <a:off x="-217296" y="4442559"/>
            <a:ext cx="1345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probability density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Line 75"/>
          <p:cNvSpPr>
            <a:spLocks noChangeShapeType="1"/>
          </p:cNvSpPr>
          <p:nvPr/>
        </p:nvSpPr>
        <p:spPr bwMode="auto">
          <a:xfrm>
            <a:off x="863600" y="6196045"/>
            <a:ext cx="75342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Line 77"/>
          <p:cNvSpPr>
            <a:spLocks noChangeShapeType="1"/>
          </p:cNvSpPr>
          <p:nvPr/>
        </p:nvSpPr>
        <p:spPr bwMode="auto">
          <a:xfrm flipV="1">
            <a:off x="863600" y="3176620"/>
            <a:ext cx="1588" cy="30194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Line 78"/>
          <p:cNvSpPr>
            <a:spLocks noChangeShapeType="1"/>
          </p:cNvSpPr>
          <p:nvPr/>
        </p:nvSpPr>
        <p:spPr bwMode="auto">
          <a:xfrm>
            <a:off x="863600" y="6196045"/>
            <a:ext cx="75342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Line 79"/>
          <p:cNvSpPr>
            <a:spLocks noChangeShapeType="1"/>
          </p:cNvSpPr>
          <p:nvPr/>
        </p:nvSpPr>
        <p:spPr bwMode="auto">
          <a:xfrm flipV="1">
            <a:off x="863600" y="3176620"/>
            <a:ext cx="1588" cy="30194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Line 80"/>
          <p:cNvSpPr>
            <a:spLocks noChangeShapeType="1"/>
          </p:cNvSpPr>
          <p:nvPr/>
        </p:nvSpPr>
        <p:spPr bwMode="auto">
          <a:xfrm flipV="1">
            <a:off x="863600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Line 81"/>
          <p:cNvSpPr>
            <a:spLocks noChangeShapeType="1"/>
          </p:cNvSpPr>
          <p:nvPr/>
        </p:nvSpPr>
        <p:spPr bwMode="auto">
          <a:xfrm>
            <a:off x="863600" y="3176620"/>
            <a:ext cx="1588" cy="666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ctangle 82"/>
          <p:cNvSpPr>
            <a:spLocks noChangeArrowheads="1"/>
          </p:cNvSpPr>
          <p:nvPr/>
        </p:nvSpPr>
        <p:spPr bwMode="auto">
          <a:xfrm>
            <a:off x="796925" y="6224620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-1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83"/>
          <p:cNvSpPr>
            <a:spLocks noChangeShapeType="1"/>
          </p:cNvSpPr>
          <p:nvPr/>
        </p:nvSpPr>
        <p:spPr bwMode="auto">
          <a:xfrm flipV="1">
            <a:off x="1616075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Rectangle 85"/>
          <p:cNvSpPr>
            <a:spLocks noChangeArrowheads="1"/>
          </p:cNvSpPr>
          <p:nvPr/>
        </p:nvSpPr>
        <p:spPr bwMode="auto">
          <a:xfrm>
            <a:off x="1492250" y="6224620"/>
            <a:ext cx="2667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-0.8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86"/>
          <p:cNvSpPr>
            <a:spLocks noChangeShapeType="1"/>
          </p:cNvSpPr>
          <p:nvPr/>
        </p:nvSpPr>
        <p:spPr bwMode="auto">
          <a:xfrm flipV="1">
            <a:off x="2368550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ctangle 88"/>
          <p:cNvSpPr>
            <a:spLocks noChangeArrowheads="1"/>
          </p:cNvSpPr>
          <p:nvPr/>
        </p:nvSpPr>
        <p:spPr bwMode="auto">
          <a:xfrm>
            <a:off x="2244725" y="6224620"/>
            <a:ext cx="2667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-0.6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89"/>
          <p:cNvSpPr>
            <a:spLocks noChangeShapeType="1"/>
          </p:cNvSpPr>
          <p:nvPr/>
        </p:nvSpPr>
        <p:spPr bwMode="auto">
          <a:xfrm flipV="1">
            <a:off x="3121025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ctangle 91"/>
          <p:cNvSpPr>
            <a:spLocks noChangeArrowheads="1"/>
          </p:cNvSpPr>
          <p:nvPr/>
        </p:nvSpPr>
        <p:spPr bwMode="auto">
          <a:xfrm>
            <a:off x="2997200" y="6224620"/>
            <a:ext cx="2667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-0.4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92"/>
          <p:cNvSpPr>
            <a:spLocks noChangeShapeType="1"/>
          </p:cNvSpPr>
          <p:nvPr/>
        </p:nvSpPr>
        <p:spPr bwMode="auto">
          <a:xfrm flipV="1">
            <a:off x="3873500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Rectangle 94"/>
          <p:cNvSpPr>
            <a:spLocks noChangeArrowheads="1"/>
          </p:cNvSpPr>
          <p:nvPr/>
        </p:nvSpPr>
        <p:spPr bwMode="auto">
          <a:xfrm>
            <a:off x="3749675" y="6224620"/>
            <a:ext cx="2667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-0.2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95"/>
          <p:cNvSpPr>
            <a:spLocks noChangeShapeType="1"/>
          </p:cNvSpPr>
          <p:nvPr/>
        </p:nvSpPr>
        <p:spPr bwMode="auto">
          <a:xfrm flipV="1">
            <a:off x="4625975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Rectangle 97"/>
          <p:cNvSpPr>
            <a:spLocks noChangeArrowheads="1"/>
          </p:cNvSpPr>
          <p:nvPr/>
        </p:nvSpPr>
        <p:spPr bwMode="auto">
          <a:xfrm>
            <a:off x="4597400" y="6224620"/>
            <a:ext cx="123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Line 98"/>
          <p:cNvSpPr>
            <a:spLocks noChangeShapeType="1"/>
          </p:cNvSpPr>
          <p:nvPr/>
        </p:nvSpPr>
        <p:spPr bwMode="auto">
          <a:xfrm flipV="1">
            <a:off x="5378450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Rectangle 100"/>
          <p:cNvSpPr>
            <a:spLocks noChangeArrowheads="1"/>
          </p:cNvSpPr>
          <p:nvPr/>
        </p:nvSpPr>
        <p:spPr bwMode="auto">
          <a:xfrm>
            <a:off x="5292725" y="622462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101"/>
          <p:cNvSpPr>
            <a:spLocks noChangeShapeType="1"/>
          </p:cNvSpPr>
          <p:nvPr/>
        </p:nvSpPr>
        <p:spPr bwMode="auto">
          <a:xfrm flipV="1">
            <a:off x="6130925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" name="Rectangle 103"/>
          <p:cNvSpPr>
            <a:spLocks noChangeArrowheads="1"/>
          </p:cNvSpPr>
          <p:nvPr/>
        </p:nvSpPr>
        <p:spPr bwMode="auto">
          <a:xfrm>
            <a:off x="6045200" y="622462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Line 104"/>
          <p:cNvSpPr>
            <a:spLocks noChangeShapeType="1"/>
          </p:cNvSpPr>
          <p:nvPr/>
        </p:nvSpPr>
        <p:spPr bwMode="auto">
          <a:xfrm flipV="1">
            <a:off x="6883400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6797675" y="622462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Line 107"/>
          <p:cNvSpPr>
            <a:spLocks noChangeShapeType="1"/>
          </p:cNvSpPr>
          <p:nvPr/>
        </p:nvSpPr>
        <p:spPr bwMode="auto">
          <a:xfrm flipV="1">
            <a:off x="7635875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" name="Rectangle 109"/>
          <p:cNvSpPr>
            <a:spLocks noChangeArrowheads="1"/>
          </p:cNvSpPr>
          <p:nvPr/>
        </p:nvSpPr>
        <p:spPr bwMode="auto">
          <a:xfrm>
            <a:off x="7550150" y="622462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0.8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Line 110"/>
          <p:cNvSpPr>
            <a:spLocks noChangeShapeType="1"/>
          </p:cNvSpPr>
          <p:nvPr/>
        </p:nvSpPr>
        <p:spPr bwMode="auto">
          <a:xfrm flipV="1">
            <a:off x="8397875" y="61198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" name="Rectangle 112"/>
          <p:cNvSpPr>
            <a:spLocks noChangeArrowheads="1"/>
          </p:cNvSpPr>
          <p:nvPr/>
        </p:nvSpPr>
        <p:spPr bwMode="auto">
          <a:xfrm>
            <a:off x="8369300" y="6224620"/>
            <a:ext cx="123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Line 113"/>
          <p:cNvSpPr>
            <a:spLocks noChangeShapeType="1"/>
          </p:cNvSpPr>
          <p:nvPr/>
        </p:nvSpPr>
        <p:spPr bwMode="auto">
          <a:xfrm>
            <a:off x="863600" y="61960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" name="Line 114"/>
          <p:cNvSpPr>
            <a:spLocks noChangeShapeType="1"/>
          </p:cNvSpPr>
          <p:nvPr/>
        </p:nvSpPr>
        <p:spPr bwMode="auto">
          <a:xfrm flipH="1">
            <a:off x="8321675" y="6196045"/>
            <a:ext cx="7620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" name="Rectangle 115"/>
          <p:cNvSpPr>
            <a:spLocks noChangeArrowheads="1"/>
          </p:cNvSpPr>
          <p:nvPr/>
        </p:nvSpPr>
        <p:spPr bwMode="auto">
          <a:xfrm>
            <a:off x="758825" y="6119845"/>
            <a:ext cx="123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116"/>
          <p:cNvSpPr>
            <a:spLocks noChangeShapeType="1"/>
          </p:cNvSpPr>
          <p:nvPr/>
        </p:nvSpPr>
        <p:spPr bwMode="auto">
          <a:xfrm>
            <a:off x="863600" y="58912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" name="Line 119"/>
          <p:cNvSpPr>
            <a:spLocks noChangeShapeType="1"/>
          </p:cNvSpPr>
          <p:nvPr/>
        </p:nvSpPr>
        <p:spPr bwMode="auto">
          <a:xfrm>
            <a:off x="863600" y="55864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654050" y="5510245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122"/>
          <p:cNvSpPr>
            <a:spLocks noChangeShapeType="1"/>
          </p:cNvSpPr>
          <p:nvPr/>
        </p:nvSpPr>
        <p:spPr bwMode="auto">
          <a:xfrm>
            <a:off x="863600" y="52816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" name="Line 125"/>
          <p:cNvSpPr>
            <a:spLocks noChangeShapeType="1"/>
          </p:cNvSpPr>
          <p:nvPr/>
        </p:nvSpPr>
        <p:spPr bwMode="auto">
          <a:xfrm>
            <a:off x="863600" y="498637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" name="Rectangle 127"/>
          <p:cNvSpPr>
            <a:spLocks noChangeArrowheads="1"/>
          </p:cNvSpPr>
          <p:nvPr/>
        </p:nvSpPr>
        <p:spPr bwMode="auto">
          <a:xfrm>
            <a:off x="654050" y="491017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0.8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Line 128"/>
          <p:cNvSpPr>
            <a:spLocks noChangeShapeType="1"/>
          </p:cNvSpPr>
          <p:nvPr/>
        </p:nvSpPr>
        <p:spPr bwMode="auto">
          <a:xfrm>
            <a:off x="863600" y="468157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" name="Line 131"/>
          <p:cNvSpPr>
            <a:spLocks noChangeShapeType="1"/>
          </p:cNvSpPr>
          <p:nvPr/>
        </p:nvSpPr>
        <p:spPr bwMode="auto">
          <a:xfrm>
            <a:off x="863600" y="437677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" name="Rectangle 133"/>
          <p:cNvSpPr>
            <a:spLocks noChangeArrowheads="1"/>
          </p:cNvSpPr>
          <p:nvPr/>
        </p:nvSpPr>
        <p:spPr bwMode="auto">
          <a:xfrm>
            <a:off x="654050" y="4300570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1.2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34"/>
          <p:cNvSpPr>
            <a:spLocks noChangeShapeType="1"/>
          </p:cNvSpPr>
          <p:nvPr/>
        </p:nvSpPr>
        <p:spPr bwMode="auto">
          <a:xfrm>
            <a:off x="863600" y="408149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" name="Line 137"/>
          <p:cNvSpPr>
            <a:spLocks noChangeShapeType="1"/>
          </p:cNvSpPr>
          <p:nvPr/>
        </p:nvSpPr>
        <p:spPr bwMode="auto">
          <a:xfrm>
            <a:off x="863600" y="377669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" name="Rectangle 139"/>
          <p:cNvSpPr>
            <a:spLocks noChangeArrowheads="1"/>
          </p:cNvSpPr>
          <p:nvPr/>
        </p:nvSpPr>
        <p:spPr bwMode="auto">
          <a:xfrm>
            <a:off x="654050" y="3700495"/>
            <a:ext cx="228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1.6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Line 140"/>
          <p:cNvSpPr>
            <a:spLocks noChangeShapeType="1"/>
          </p:cNvSpPr>
          <p:nvPr/>
        </p:nvSpPr>
        <p:spPr bwMode="auto">
          <a:xfrm>
            <a:off x="863600" y="347189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" name="Line 143"/>
          <p:cNvSpPr>
            <a:spLocks noChangeShapeType="1"/>
          </p:cNvSpPr>
          <p:nvPr/>
        </p:nvSpPr>
        <p:spPr bwMode="auto">
          <a:xfrm>
            <a:off x="863600" y="317662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" name="Rectangle 145"/>
          <p:cNvSpPr>
            <a:spLocks noChangeArrowheads="1"/>
          </p:cNvSpPr>
          <p:nvPr/>
        </p:nvSpPr>
        <p:spPr bwMode="auto">
          <a:xfrm>
            <a:off x="758825" y="3100420"/>
            <a:ext cx="123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Line 147"/>
          <p:cNvSpPr>
            <a:spLocks noChangeShapeType="1"/>
          </p:cNvSpPr>
          <p:nvPr/>
        </p:nvSpPr>
        <p:spPr bwMode="auto">
          <a:xfrm>
            <a:off x="863600" y="6196045"/>
            <a:ext cx="75342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" name="Line 149"/>
          <p:cNvSpPr>
            <a:spLocks noChangeShapeType="1"/>
          </p:cNvSpPr>
          <p:nvPr/>
        </p:nvSpPr>
        <p:spPr bwMode="auto">
          <a:xfrm flipV="1">
            <a:off x="863600" y="3176620"/>
            <a:ext cx="1588" cy="30194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" name="Freeform 150"/>
          <p:cNvSpPr>
            <a:spLocks/>
          </p:cNvSpPr>
          <p:nvPr/>
        </p:nvSpPr>
        <p:spPr bwMode="auto">
          <a:xfrm>
            <a:off x="1254125" y="3290920"/>
            <a:ext cx="6991350" cy="2895600"/>
          </a:xfrm>
          <a:custGeom>
            <a:avLst/>
            <a:gdLst/>
            <a:ahLst/>
            <a:cxnLst>
              <a:cxn ang="0">
                <a:pos x="48" y="1824"/>
              </a:cxn>
              <a:cxn ang="0">
                <a:pos x="138" y="1824"/>
              </a:cxn>
              <a:cxn ang="0">
                <a:pos x="222" y="1818"/>
              </a:cxn>
              <a:cxn ang="0">
                <a:pos x="312" y="1824"/>
              </a:cxn>
              <a:cxn ang="0">
                <a:pos x="402" y="1818"/>
              </a:cxn>
              <a:cxn ang="0">
                <a:pos x="492" y="1806"/>
              </a:cxn>
              <a:cxn ang="0">
                <a:pos x="582" y="1794"/>
              </a:cxn>
              <a:cxn ang="0">
                <a:pos x="672" y="1770"/>
              </a:cxn>
              <a:cxn ang="0">
                <a:pos x="756" y="1740"/>
              </a:cxn>
              <a:cxn ang="0">
                <a:pos x="846" y="1704"/>
              </a:cxn>
              <a:cxn ang="0">
                <a:pos x="936" y="1650"/>
              </a:cxn>
              <a:cxn ang="0">
                <a:pos x="1026" y="1602"/>
              </a:cxn>
              <a:cxn ang="0">
                <a:pos x="1116" y="1560"/>
              </a:cxn>
              <a:cxn ang="0">
                <a:pos x="1200" y="1536"/>
              </a:cxn>
              <a:cxn ang="0">
                <a:pos x="1290" y="1524"/>
              </a:cxn>
              <a:cxn ang="0">
                <a:pos x="1380" y="1524"/>
              </a:cxn>
              <a:cxn ang="0">
                <a:pos x="1470" y="1536"/>
              </a:cxn>
              <a:cxn ang="0">
                <a:pos x="1560" y="1548"/>
              </a:cxn>
              <a:cxn ang="0">
                <a:pos x="1650" y="1566"/>
              </a:cxn>
              <a:cxn ang="0">
                <a:pos x="1734" y="1584"/>
              </a:cxn>
              <a:cxn ang="0">
                <a:pos x="1824" y="1596"/>
              </a:cxn>
              <a:cxn ang="0">
                <a:pos x="1914" y="1614"/>
              </a:cxn>
              <a:cxn ang="0">
                <a:pos x="2004" y="1626"/>
              </a:cxn>
              <a:cxn ang="0">
                <a:pos x="2094" y="1632"/>
              </a:cxn>
              <a:cxn ang="0">
                <a:pos x="2178" y="1638"/>
              </a:cxn>
              <a:cxn ang="0">
                <a:pos x="2268" y="1638"/>
              </a:cxn>
              <a:cxn ang="0">
                <a:pos x="2358" y="1632"/>
              </a:cxn>
              <a:cxn ang="0">
                <a:pos x="2448" y="1614"/>
              </a:cxn>
              <a:cxn ang="0">
                <a:pos x="2538" y="1596"/>
              </a:cxn>
              <a:cxn ang="0">
                <a:pos x="2628" y="1560"/>
              </a:cxn>
              <a:cxn ang="0">
                <a:pos x="2712" y="1506"/>
              </a:cxn>
              <a:cxn ang="0">
                <a:pos x="2802" y="1428"/>
              </a:cxn>
              <a:cxn ang="0">
                <a:pos x="2892" y="1320"/>
              </a:cxn>
              <a:cxn ang="0">
                <a:pos x="2982" y="1182"/>
              </a:cxn>
              <a:cxn ang="0">
                <a:pos x="3072" y="1008"/>
              </a:cxn>
              <a:cxn ang="0">
                <a:pos x="3156" y="822"/>
              </a:cxn>
              <a:cxn ang="0">
                <a:pos x="3246" y="642"/>
              </a:cxn>
              <a:cxn ang="0">
                <a:pos x="3336" y="504"/>
              </a:cxn>
              <a:cxn ang="0">
                <a:pos x="3426" y="432"/>
              </a:cxn>
              <a:cxn ang="0">
                <a:pos x="3516" y="426"/>
              </a:cxn>
              <a:cxn ang="0">
                <a:pos x="3606" y="462"/>
              </a:cxn>
              <a:cxn ang="0">
                <a:pos x="3690" y="492"/>
              </a:cxn>
              <a:cxn ang="0">
                <a:pos x="3780" y="510"/>
              </a:cxn>
              <a:cxn ang="0">
                <a:pos x="3870" y="498"/>
              </a:cxn>
              <a:cxn ang="0">
                <a:pos x="3960" y="402"/>
              </a:cxn>
              <a:cxn ang="0">
                <a:pos x="4050" y="108"/>
              </a:cxn>
              <a:cxn ang="0">
                <a:pos x="4134" y="102"/>
              </a:cxn>
              <a:cxn ang="0">
                <a:pos x="4224" y="948"/>
              </a:cxn>
              <a:cxn ang="0">
                <a:pos x="4314" y="1656"/>
              </a:cxn>
              <a:cxn ang="0">
                <a:pos x="4404" y="1824"/>
              </a:cxn>
            </a:cxnLst>
            <a:rect l="0" t="0" r="r" b="b"/>
            <a:pathLst>
              <a:path w="4404" h="1824">
                <a:moveTo>
                  <a:pt x="0" y="1824"/>
                </a:moveTo>
                <a:lnTo>
                  <a:pt x="48" y="1824"/>
                </a:lnTo>
                <a:lnTo>
                  <a:pt x="90" y="1824"/>
                </a:lnTo>
                <a:lnTo>
                  <a:pt x="138" y="1824"/>
                </a:lnTo>
                <a:lnTo>
                  <a:pt x="180" y="1818"/>
                </a:lnTo>
                <a:lnTo>
                  <a:pt x="222" y="1818"/>
                </a:lnTo>
                <a:lnTo>
                  <a:pt x="270" y="1824"/>
                </a:lnTo>
                <a:lnTo>
                  <a:pt x="312" y="1824"/>
                </a:lnTo>
                <a:lnTo>
                  <a:pt x="360" y="1818"/>
                </a:lnTo>
                <a:lnTo>
                  <a:pt x="402" y="1818"/>
                </a:lnTo>
                <a:lnTo>
                  <a:pt x="444" y="1812"/>
                </a:lnTo>
                <a:lnTo>
                  <a:pt x="492" y="1806"/>
                </a:lnTo>
                <a:lnTo>
                  <a:pt x="534" y="1800"/>
                </a:lnTo>
                <a:lnTo>
                  <a:pt x="582" y="1794"/>
                </a:lnTo>
                <a:lnTo>
                  <a:pt x="624" y="1782"/>
                </a:lnTo>
                <a:lnTo>
                  <a:pt x="672" y="1770"/>
                </a:lnTo>
                <a:lnTo>
                  <a:pt x="714" y="1758"/>
                </a:lnTo>
                <a:lnTo>
                  <a:pt x="756" y="1740"/>
                </a:lnTo>
                <a:lnTo>
                  <a:pt x="804" y="1722"/>
                </a:lnTo>
                <a:lnTo>
                  <a:pt x="846" y="1704"/>
                </a:lnTo>
                <a:lnTo>
                  <a:pt x="894" y="1680"/>
                </a:lnTo>
                <a:lnTo>
                  <a:pt x="936" y="1650"/>
                </a:lnTo>
                <a:lnTo>
                  <a:pt x="978" y="1626"/>
                </a:lnTo>
                <a:lnTo>
                  <a:pt x="1026" y="1602"/>
                </a:lnTo>
                <a:lnTo>
                  <a:pt x="1068" y="1578"/>
                </a:lnTo>
                <a:lnTo>
                  <a:pt x="1116" y="1560"/>
                </a:lnTo>
                <a:lnTo>
                  <a:pt x="1158" y="1548"/>
                </a:lnTo>
                <a:lnTo>
                  <a:pt x="1200" y="1536"/>
                </a:lnTo>
                <a:lnTo>
                  <a:pt x="1248" y="1530"/>
                </a:lnTo>
                <a:lnTo>
                  <a:pt x="1290" y="1524"/>
                </a:lnTo>
                <a:lnTo>
                  <a:pt x="1338" y="1524"/>
                </a:lnTo>
                <a:lnTo>
                  <a:pt x="1380" y="1524"/>
                </a:lnTo>
                <a:lnTo>
                  <a:pt x="1422" y="1530"/>
                </a:lnTo>
                <a:lnTo>
                  <a:pt x="1470" y="1536"/>
                </a:lnTo>
                <a:lnTo>
                  <a:pt x="1512" y="1542"/>
                </a:lnTo>
                <a:lnTo>
                  <a:pt x="1560" y="1548"/>
                </a:lnTo>
                <a:lnTo>
                  <a:pt x="1602" y="1560"/>
                </a:lnTo>
                <a:lnTo>
                  <a:pt x="1650" y="1566"/>
                </a:lnTo>
                <a:lnTo>
                  <a:pt x="1692" y="1572"/>
                </a:lnTo>
                <a:lnTo>
                  <a:pt x="1734" y="1584"/>
                </a:lnTo>
                <a:lnTo>
                  <a:pt x="1782" y="1590"/>
                </a:lnTo>
                <a:lnTo>
                  <a:pt x="1824" y="1596"/>
                </a:lnTo>
                <a:lnTo>
                  <a:pt x="1872" y="1602"/>
                </a:lnTo>
                <a:lnTo>
                  <a:pt x="1914" y="1614"/>
                </a:lnTo>
                <a:lnTo>
                  <a:pt x="1956" y="1620"/>
                </a:lnTo>
                <a:lnTo>
                  <a:pt x="2004" y="1626"/>
                </a:lnTo>
                <a:lnTo>
                  <a:pt x="2046" y="1626"/>
                </a:lnTo>
                <a:lnTo>
                  <a:pt x="2094" y="1632"/>
                </a:lnTo>
                <a:lnTo>
                  <a:pt x="2136" y="1638"/>
                </a:lnTo>
                <a:lnTo>
                  <a:pt x="2178" y="1638"/>
                </a:lnTo>
                <a:lnTo>
                  <a:pt x="2226" y="1638"/>
                </a:lnTo>
                <a:lnTo>
                  <a:pt x="2268" y="1638"/>
                </a:lnTo>
                <a:lnTo>
                  <a:pt x="2316" y="1632"/>
                </a:lnTo>
                <a:lnTo>
                  <a:pt x="2358" y="1632"/>
                </a:lnTo>
                <a:lnTo>
                  <a:pt x="2400" y="1626"/>
                </a:lnTo>
                <a:lnTo>
                  <a:pt x="2448" y="1614"/>
                </a:lnTo>
                <a:lnTo>
                  <a:pt x="2490" y="1608"/>
                </a:lnTo>
                <a:lnTo>
                  <a:pt x="2538" y="1596"/>
                </a:lnTo>
                <a:lnTo>
                  <a:pt x="2580" y="1578"/>
                </a:lnTo>
                <a:lnTo>
                  <a:pt x="2628" y="1560"/>
                </a:lnTo>
                <a:lnTo>
                  <a:pt x="2670" y="1536"/>
                </a:lnTo>
                <a:lnTo>
                  <a:pt x="2712" y="1506"/>
                </a:lnTo>
                <a:lnTo>
                  <a:pt x="2760" y="1470"/>
                </a:lnTo>
                <a:lnTo>
                  <a:pt x="2802" y="1428"/>
                </a:lnTo>
                <a:lnTo>
                  <a:pt x="2850" y="1380"/>
                </a:lnTo>
                <a:lnTo>
                  <a:pt x="2892" y="1320"/>
                </a:lnTo>
                <a:lnTo>
                  <a:pt x="2934" y="1254"/>
                </a:lnTo>
                <a:lnTo>
                  <a:pt x="2982" y="1182"/>
                </a:lnTo>
                <a:lnTo>
                  <a:pt x="3024" y="1098"/>
                </a:lnTo>
                <a:lnTo>
                  <a:pt x="3072" y="1008"/>
                </a:lnTo>
                <a:lnTo>
                  <a:pt x="3114" y="918"/>
                </a:lnTo>
                <a:lnTo>
                  <a:pt x="3156" y="822"/>
                </a:lnTo>
                <a:lnTo>
                  <a:pt x="3204" y="732"/>
                </a:lnTo>
                <a:lnTo>
                  <a:pt x="3246" y="642"/>
                </a:lnTo>
                <a:lnTo>
                  <a:pt x="3294" y="564"/>
                </a:lnTo>
                <a:lnTo>
                  <a:pt x="3336" y="504"/>
                </a:lnTo>
                <a:lnTo>
                  <a:pt x="3384" y="456"/>
                </a:lnTo>
                <a:lnTo>
                  <a:pt x="3426" y="432"/>
                </a:lnTo>
                <a:lnTo>
                  <a:pt x="3468" y="420"/>
                </a:lnTo>
                <a:lnTo>
                  <a:pt x="3516" y="426"/>
                </a:lnTo>
                <a:lnTo>
                  <a:pt x="3558" y="438"/>
                </a:lnTo>
                <a:lnTo>
                  <a:pt x="3606" y="462"/>
                </a:lnTo>
                <a:lnTo>
                  <a:pt x="3648" y="480"/>
                </a:lnTo>
                <a:lnTo>
                  <a:pt x="3690" y="492"/>
                </a:lnTo>
                <a:lnTo>
                  <a:pt x="3738" y="504"/>
                </a:lnTo>
                <a:lnTo>
                  <a:pt x="3780" y="510"/>
                </a:lnTo>
                <a:lnTo>
                  <a:pt x="3828" y="510"/>
                </a:lnTo>
                <a:lnTo>
                  <a:pt x="3870" y="498"/>
                </a:lnTo>
                <a:lnTo>
                  <a:pt x="3912" y="468"/>
                </a:lnTo>
                <a:lnTo>
                  <a:pt x="3960" y="402"/>
                </a:lnTo>
                <a:lnTo>
                  <a:pt x="4002" y="270"/>
                </a:lnTo>
                <a:lnTo>
                  <a:pt x="4050" y="108"/>
                </a:lnTo>
                <a:lnTo>
                  <a:pt x="4092" y="0"/>
                </a:lnTo>
                <a:lnTo>
                  <a:pt x="4134" y="102"/>
                </a:lnTo>
                <a:lnTo>
                  <a:pt x="4182" y="456"/>
                </a:lnTo>
                <a:lnTo>
                  <a:pt x="4224" y="948"/>
                </a:lnTo>
                <a:lnTo>
                  <a:pt x="4272" y="1392"/>
                </a:lnTo>
                <a:lnTo>
                  <a:pt x="4314" y="1656"/>
                </a:lnTo>
                <a:lnTo>
                  <a:pt x="4362" y="1788"/>
                </a:lnTo>
                <a:lnTo>
                  <a:pt x="4404" y="1824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55" name="Connettore 2 292"/>
          <p:cNvCxnSpPr/>
          <p:nvPr/>
        </p:nvCxnSpPr>
        <p:spPr>
          <a:xfrm>
            <a:off x="6733576" y="3509920"/>
            <a:ext cx="698" cy="3600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23"/>
          <p:cNvSpPr txBox="1"/>
          <p:nvPr/>
        </p:nvSpPr>
        <p:spPr>
          <a:xfrm>
            <a:off x="6134969" y="1911267"/>
            <a:ext cx="1165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date</a:t>
            </a: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hub:</a:t>
            </a:r>
            <a:b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low correlation 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TextBox 23"/>
          <p:cNvSpPr txBox="1"/>
          <p:nvPr/>
        </p:nvSpPr>
        <p:spPr>
          <a:xfrm>
            <a:off x="7593254" y="1286371"/>
            <a:ext cx="120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party</a:t>
            </a: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hub:</a:t>
            </a:r>
            <a:b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high correlation 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59" name="Connettore 2 301"/>
          <p:cNvCxnSpPr/>
          <p:nvPr/>
        </p:nvCxnSpPr>
        <p:spPr>
          <a:xfrm>
            <a:off x="3302758" y="528455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3"/>
          <p:cNvSpPr txBox="1"/>
          <p:nvPr/>
        </p:nvSpPr>
        <p:spPr>
          <a:xfrm>
            <a:off x="1674208" y="4492462"/>
            <a:ext cx="1188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figth-club</a:t>
            </a: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hub:</a:t>
            </a:r>
            <a:b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anti-correlation 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53" name="Gruppo 152"/>
          <p:cNvGrpSpPr/>
          <p:nvPr/>
        </p:nvGrpSpPr>
        <p:grpSpPr>
          <a:xfrm>
            <a:off x="7686225" y="1771379"/>
            <a:ext cx="1030242" cy="1030242"/>
            <a:chOff x="7945097" y="1249588"/>
            <a:chExt cx="1030242" cy="1030242"/>
          </a:xfrm>
        </p:grpSpPr>
        <p:sp>
          <p:nvSpPr>
            <p:cNvPr id="3" name="Ovale 294"/>
            <p:cNvSpPr/>
            <p:nvPr/>
          </p:nvSpPr>
          <p:spPr>
            <a:xfrm>
              <a:off x="7945097" y="1249588"/>
              <a:ext cx="1030242" cy="103024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4" name="Gruppo 253"/>
            <p:cNvGrpSpPr/>
            <p:nvPr/>
          </p:nvGrpSpPr>
          <p:grpSpPr>
            <a:xfrm>
              <a:off x="8091922" y="1418429"/>
              <a:ext cx="434229" cy="343528"/>
              <a:chOff x="7398550" y="1267482"/>
              <a:chExt cx="743016" cy="587816"/>
            </a:xfrm>
          </p:grpSpPr>
          <p:sp>
            <p:nvSpPr>
              <p:cNvPr id="137" name="Ovale 150"/>
              <p:cNvSpPr/>
              <p:nvPr/>
            </p:nvSpPr>
            <p:spPr>
              <a:xfrm>
                <a:off x="7712902" y="1500765"/>
                <a:ext cx="142888" cy="14288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8" name="Ovale 151"/>
              <p:cNvSpPr/>
              <p:nvPr/>
            </p:nvSpPr>
            <p:spPr>
              <a:xfrm>
                <a:off x="7998678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9" name="Ovale 152"/>
              <p:cNvSpPr/>
              <p:nvPr/>
            </p:nvSpPr>
            <p:spPr>
              <a:xfrm rot="616728">
                <a:off x="7895969" y="1712410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0" name="Ovale 153"/>
              <p:cNvSpPr/>
              <p:nvPr/>
            </p:nvSpPr>
            <p:spPr>
              <a:xfrm>
                <a:off x="7541438" y="1700809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1" name="Ovale 154"/>
              <p:cNvSpPr/>
              <p:nvPr/>
            </p:nvSpPr>
            <p:spPr>
              <a:xfrm rot="505434">
                <a:off x="7551133" y="128184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2" name="Ovale 155"/>
              <p:cNvSpPr/>
              <p:nvPr/>
            </p:nvSpPr>
            <p:spPr>
              <a:xfrm rot="1541866">
                <a:off x="7879704" y="126748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3" name="Connettore 1 169"/>
              <p:cNvCxnSpPr>
                <a:stCxn id="137" idx="5"/>
                <a:endCxn id="139" idx="1"/>
              </p:cNvCxnSpPr>
              <p:nvPr/>
            </p:nvCxnSpPr>
            <p:spPr>
              <a:xfrm>
                <a:off x="7834865" y="1622728"/>
                <a:ext cx="91855" cy="10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44" name="Connettore 1 175"/>
              <p:cNvCxnSpPr>
                <a:stCxn id="137" idx="1"/>
                <a:endCxn id="141" idx="5"/>
              </p:cNvCxnSpPr>
              <p:nvPr/>
            </p:nvCxnSpPr>
            <p:spPr>
              <a:xfrm flipH="1" flipV="1">
                <a:off x="7665150" y="1410660"/>
                <a:ext cx="68679" cy="111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45" name="Connettore 1 178"/>
              <p:cNvCxnSpPr>
                <a:stCxn id="137" idx="3"/>
                <a:endCxn id="140" idx="7"/>
              </p:cNvCxnSpPr>
              <p:nvPr/>
            </p:nvCxnSpPr>
            <p:spPr>
              <a:xfrm flipH="1">
                <a:off x="7663400" y="1622728"/>
                <a:ext cx="70429" cy="9900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93"/>
              <p:cNvCxnSpPr>
                <a:stCxn id="137" idx="7"/>
                <a:endCxn id="142" idx="4"/>
              </p:cNvCxnSpPr>
              <p:nvPr/>
            </p:nvCxnSpPr>
            <p:spPr>
              <a:xfrm flipV="1">
                <a:off x="7834865" y="1403304"/>
                <a:ext cx="85303" cy="1183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47" name="Connettore 1 195"/>
              <p:cNvCxnSpPr>
                <a:stCxn id="137" idx="6"/>
                <a:endCxn id="138" idx="2"/>
              </p:cNvCxnSpPr>
              <p:nvPr/>
            </p:nvCxnSpPr>
            <p:spPr>
              <a:xfrm>
                <a:off x="7855791" y="1572210"/>
                <a:ext cx="142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148" name="Ovale 202"/>
              <p:cNvSpPr/>
              <p:nvPr/>
            </p:nvSpPr>
            <p:spPr>
              <a:xfrm>
                <a:off x="7398550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49" name="Connettore 1 204"/>
              <p:cNvCxnSpPr>
                <a:stCxn id="137" idx="2"/>
                <a:endCxn id="148" idx="6"/>
              </p:cNvCxnSpPr>
              <p:nvPr/>
            </p:nvCxnSpPr>
            <p:spPr>
              <a:xfrm flipH="1">
                <a:off x="7541438" y="1572210"/>
                <a:ext cx="1714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61" name="Gruppo 130"/>
            <p:cNvGrpSpPr/>
            <p:nvPr/>
          </p:nvGrpSpPr>
          <p:grpSpPr>
            <a:xfrm>
              <a:off x="8396580" y="1773079"/>
              <a:ext cx="434229" cy="343528"/>
              <a:chOff x="7398550" y="1267482"/>
              <a:chExt cx="743016" cy="587816"/>
            </a:xfrm>
          </p:grpSpPr>
          <p:sp>
            <p:nvSpPr>
              <p:cNvPr id="124" name="Ovale 165"/>
              <p:cNvSpPr/>
              <p:nvPr/>
            </p:nvSpPr>
            <p:spPr>
              <a:xfrm>
                <a:off x="7712903" y="1500766"/>
                <a:ext cx="142888" cy="14288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Ovale 166"/>
              <p:cNvSpPr/>
              <p:nvPr/>
            </p:nvSpPr>
            <p:spPr>
              <a:xfrm>
                <a:off x="7998678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6" name="Ovale 167"/>
              <p:cNvSpPr/>
              <p:nvPr/>
            </p:nvSpPr>
            <p:spPr>
              <a:xfrm rot="616728">
                <a:off x="7895969" y="1712410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7" name="Ovale 168"/>
              <p:cNvSpPr/>
              <p:nvPr/>
            </p:nvSpPr>
            <p:spPr>
              <a:xfrm>
                <a:off x="7541438" y="1700809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8" name="Ovale 170"/>
              <p:cNvSpPr/>
              <p:nvPr/>
            </p:nvSpPr>
            <p:spPr>
              <a:xfrm rot="505434">
                <a:off x="7551133" y="128184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9" name="Ovale 171"/>
              <p:cNvSpPr/>
              <p:nvPr/>
            </p:nvSpPr>
            <p:spPr>
              <a:xfrm rot="1541866">
                <a:off x="7879704" y="126748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0" name="Connettore 1 172"/>
              <p:cNvCxnSpPr>
                <a:stCxn id="124" idx="5"/>
                <a:endCxn id="126" idx="1"/>
              </p:cNvCxnSpPr>
              <p:nvPr/>
            </p:nvCxnSpPr>
            <p:spPr>
              <a:xfrm>
                <a:off x="7834865" y="1622728"/>
                <a:ext cx="91855" cy="10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31" name="Connettore 1 173"/>
              <p:cNvCxnSpPr>
                <a:stCxn id="124" idx="1"/>
                <a:endCxn id="128" idx="5"/>
              </p:cNvCxnSpPr>
              <p:nvPr/>
            </p:nvCxnSpPr>
            <p:spPr>
              <a:xfrm flipH="1" flipV="1">
                <a:off x="7665150" y="1410660"/>
                <a:ext cx="68679" cy="111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32" name="Connettore 1 174"/>
              <p:cNvCxnSpPr>
                <a:stCxn id="124" idx="3"/>
                <a:endCxn id="127" idx="7"/>
              </p:cNvCxnSpPr>
              <p:nvPr/>
            </p:nvCxnSpPr>
            <p:spPr>
              <a:xfrm flipH="1">
                <a:off x="7663400" y="1622728"/>
                <a:ext cx="70429" cy="990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33" name="Connettore 1 176"/>
              <p:cNvCxnSpPr>
                <a:stCxn id="124" idx="7"/>
                <a:endCxn id="129" idx="4"/>
              </p:cNvCxnSpPr>
              <p:nvPr/>
            </p:nvCxnSpPr>
            <p:spPr>
              <a:xfrm flipV="1">
                <a:off x="7834865" y="1403304"/>
                <a:ext cx="85303" cy="1183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34" name="Connettore 1 177"/>
              <p:cNvCxnSpPr>
                <a:stCxn id="124" idx="6"/>
                <a:endCxn id="125" idx="2"/>
              </p:cNvCxnSpPr>
              <p:nvPr/>
            </p:nvCxnSpPr>
            <p:spPr>
              <a:xfrm>
                <a:off x="7855791" y="1572210"/>
                <a:ext cx="142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35" name="Ovale 179"/>
              <p:cNvSpPr/>
              <p:nvPr/>
            </p:nvSpPr>
            <p:spPr>
              <a:xfrm>
                <a:off x="7398550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6" name="Connettore 1 180"/>
              <p:cNvCxnSpPr>
                <a:stCxn id="124" idx="2"/>
                <a:endCxn id="135" idx="6"/>
              </p:cNvCxnSpPr>
              <p:nvPr/>
            </p:nvCxnSpPr>
            <p:spPr>
              <a:xfrm flipH="1">
                <a:off x="7541438" y="1572210"/>
                <a:ext cx="1714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</p:grpSp>
      <p:sp>
        <p:nvSpPr>
          <p:cNvPr id="62" name="Ovale 183"/>
          <p:cNvSpPr/>
          <p:nvPr/>
        </p:nvSpPr>
        <p:spPr>
          <a:xfrm>
            <a:off x="1356467" y="1485140"/>
            <a:ext cx="83506" cy="83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184"/>
          <p:cNvSpPr/>
          <p:nvPr/>
        </p:nvSpPr>
        <p:spPr>
          <a:xfrm>
            <a:off x="1356467" y="1720670"/>
            <a:ext cx="83506" cy="8350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TextBox 23"/>
          <p:cNvSpPr txBox="1"/>
          <p:nvPr/>
        </p:nvSpPr>
        <p:spPr>
          <a:xfrm>
            <a:off x="1422936" y="1377185"/>
            <a:ext cx="9858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up-regulated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5" name="TextBox 23"/>
          <p:cNvSpPr txBox="1"/>
          <p:nvPr/>
        </p:nvSpPr>
        <p:spPr>
          <a:xfrm>
            <a:off x="1422936" y="1621028"/>
            <a:ext cx="1177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down-regulated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54" name="Gruppo 153"/>
          <p:cNvGrpSpPr/>
          <p:nvPr/>
        </p:nvGrpSpPr>
        <p:grpSpPr>
          <a:xfrm>
            <a:off x="6214798" y="2373840"/>
            <a:ext cx="1030242" cy="1030242"/>
            <a:chOff x="5401998" y="1976426"/>
            <a:chExt cx="1030242" cy="1030242"/>
          </a:xfrm>
        </p:grpSpPr>
        <p:sp>
          <p:nvSpPr>
            <p:cNvPr id="66" name="Ovale 187"/>
            <p:cNvSpPr/>
            <p:nvPr/>
          </p:nvSpPr>
          <p:spPr>
            <a:xfrm>
              <a:off x="5401998" y="1976426"/>
              <a:ext cx="1030242" cy="103024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67" name="Gruppo 188"/>
            <p:cNvGrpSpPr/>
            <p:nvPr/>
          </p:nvGrpSpPr>
          <p:grpSpPr>
            <a:xfrm>
              <a:off x="5548823" y="2145267"/>
              <a:ext cx="434229" cy="343528"/>
              <a:chOff x="7398550" y="1267482"/>
              <a:chExt cx="743016" cy="587816"/>
            </a:xfrm>
          </p:grpSpPr>
          <p:sp>
            <p:nvSpPr>
              <p:cNvPr id="111" name="Ovale 189"/>
              <p:cNvSpPr/>
              <p:nvPr/>
            </p:nvSpPr>
            <p:spPr>
              <a:xfrm>
                <a:off x="7712903" y="1500766"/>
                <a:ext cx="142888" cy="142888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Ovale 190"/>
              <p:cNvSpPr/>
              <p:nvPr/>
            </p:nvSpPr>
            <p:spPr>
              <a:xfrm>
                <a:off x="7998678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Ovale 191"/>
              <p:cNvSpPr/>
              <p:nvPr/>
            </p:nvSpPr>
            <p:spPr>
              <a:xfrm rot="616728">
                <a:off x="7895969" y="1712410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4" name="Ovale 192"/>
              <p:cNvSpPr/>
              <p:nvPr/>
            </p:nvSpPr>
            <p:spPr>
              <a:xfrm>
                <a:off x="7541438" y="1700809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5" name="Ovale 194"/>
              <p:cNvSpPr/>
              <p:nvPr/>
            </p:nvSpPr>
            <p:spPr>
              <a:xfrm rot="505434">
                <a:off x="7551133" y="128184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6" name="Ovale 196"/>
              <p:cNvSpPr/>
              <p:nvPr/>
            </p:nvSpPr>
            <p:spPr>
              <a:xfrm rot="1541866">
                <a:off x="7879704" y="126748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7" name="Connettore 1 197"/>
              <p:cNvCxnSpPr>
                <a:stCxn id="111" idx="5"/>
                <a:endCxn id="113" idx="1"/>
              </p:cNvCxnSpPr>
              <p:nvPr/>
            </p:nvCxnSpPr>
            <p:spPr>
              <a:xfrm>
                <a:off x="7834865" y="1622728"/>
                <a:ext cx="91855" cy="10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18" name="Connettore 1 198"/>
              <p:cNvCxnSpPr>
                <a:stCxn id="111" idx="1"/>
                <a:endCxn id="115" idx="5"/>
              </p:cNvCxnSpPr>
              <p:nvPr/>
            </p:nvCxnSpPr>
            <p:spPr>
              <a:xfrm flipH="1" flipV="1">
                <a:off x="7665150" y="1410660"/>
                <a:ext cx="68679" cy="111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19" name="Connettore 1 199"/>
              <p:cNvCxnSpPr>
                <a:stCxn id="111" idx="3"/>
                <a:endCxn id="114" idx="7"/>
              </p:cNvCxnSpPr>
              <p:nvPr/>
            </p:nvCxnSpPr>
            <p:spPr>
              <a:xfrm flipH="1">
                <a:off x="7663400" y="1622728"/>
                <a:ext cx="70429" cy="990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20" name="Connettore 1 200"/>
              <p:cNvCxnSpPr>
                <a:stCxn id="111" idx="7"/>
                <a:endCxn id="116" idx="4"/>
              </p:cNvCxnSpPr>
              <p:nvPr/>
            </p:nvCxnSpPr>
            <p:spPr>
              <a:xfrm flipV="1">
                <a:off x="7834865" y="1403304"/>
                <a:ext cx="85303" cy="1183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121" name="Connettore 1 201"/>
              <p:cNvCxnSpPr>
                <a:stCxn id="111" idx="6"/>
                <a:endCxn id="112" idx="2"/>
              </p:cNvCxnSpPr>
              <p:nvPr/>
            </p:nvCxnSpPr>
            <p:spPr>
              <a:xfrm>
                <a:off x="7855791" y="1572210"/>
                <a:ext cx="142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122" name="Ovale 203"/>
              <p:cNvSpPr/>
              <p:nvPr/>
            </p:nvSpPr>
            <p:spPr>
              <a:xfrm>
                <a:off x="7398550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23" name="Connettore 1 205"/>
              <p:cNvCxnSpPr>
                <a:stCxn id="111" idx="2"/>
                <a:endCxn id="122" idx="6"/>
              </p:cNvCxnSpPr>
              <p:nvPr/>
            </p:nvCxnSpPr>
            <p:spPr>
              <a:xfrm flipH="1">
                <a:off x="7541438" y="1572210"/>
                <a:ext cx="1714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cxnSp>
        </p:grpSp>
        <p:grpSp>
          <p:nvGrpSpPr>
            <p:cNvPr id="68" name="Gruppo 206"/>
            <p:cNvGrpSpPr/>
            <p:nvPr/>
          </p:nvGrpSpPr>
          <p:grpSpPr>
            <a:xfrm>
              <a:off x="5853481" y="2499917"/>
              <a:ext cx="434229" cy="343528"/>
              <a:chOff x="7398550" y="1267482"/>
              <a:chExt cx="743016" cy="587816"/>
            </a:xfrm>
          </p:grpSpPr>
          <p:sp>
            <p:nvSpPr>
              <p:cNvPr id="98" name="Ovale 207"/>
              <p:cNvSpPr/>
              <p:nvPr/>
            </p:nvSpPr>
            <p:spPr>
              <a:xfrm>
                <a:off x="7712903" y="1500766"/>
                <a:ext cx="142888" cy="142888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Ovale 208"/>
              <p:cNvSpPr/>
              <p:nvPr/>
            </p:nvSpPr>
            <p:spPr>
              <a:xfrm>
                <a:off x="7998678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0" name="Ovale 209"/>
              <p:cNvSpPr/>
              <p:nvPr/>
            </p:nvSpPr>
            <p:spPr>
              <a:xfrm rot="616728">
                <a:off x="7895969" y="1712410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1" name="Ovale 210"/>
              <p:cNvSpPr/>
              <p:nvPr/>
            </p:nvSpPr>
            <p:spPr>
              <a:xfrm>
                <a:off x="7541438" y="1700809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2" name="Ovale 211"/>
              <p:cNvSpPr/>
              <p:nvPr/>
            </p:nvSpPr>
            <p:spPr>
              <a:xfrm rot="505434">
                <a:off x="7551133" y="128184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3" name="Ovale 212"/>
              <p:cNvSpPr/>
              <p:nvPr/>
            </p:nvSpPr>
            <p:spPr>
              <a:xfrm rot="1541866">
                <a:off x="7879704" y="1267482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04" name="Connettore 1 213"/>
              <p:cNvCxnSpPr>
                <a:stCxn id="98" idx="5"/>
                <a:endCxn id="100" idx="1"/>
              </p:cNvCxnSpPr>
              <p:nvPr/>
            </p:nvCxnSpPr>
            <p:spPr>
              <a:xfrm>
                <a:off x="7834865" y="1622728"/>
                <a:ext cx="91855" cy="1024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05" name="Connettore 1 214"/>
              <p:cNvCxnSpPr>
                <a:stCxn id="98" idx="1"/>
                <a:endCxn id="102" idx="5"/>
              </p:cNvCxnSpPr>
              <p:nvPr/>
            </p:nvCxnSpPr>
            <p:spPr>
              <a:xfrm flipH="1" flipV="1">
                <a:off x="7665150" y="1410660"/>
                <a:ext cx="68679" cy="111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06" name="Connettore 1 215"/>
              <p:cNvCxnSpPr>
                <a:stCxn id="98" idx="3"/>
                <a:endCxn id="101" idx="7"/>
              </p:cNvCxnSpPr>
              <p:nvPr/>
            </p:nvCxnSpPr>
            <p:spPr>
              <a:xfrm flipH="1">
                <a:off x="7663400" y="1622728"/>
                <a:ext cx="70429" cy="990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07" name="Connettore 1 216"/>
              <p:cNvCxnSpPr>
                <a:stCxn id="98" idx="7"/>
                <a:endCxn id="103" idx="4"/>
              </p:cNvCxnSpPr>
              <p:nvPr/>
            </p:nvCxnSpPr>
            <p:spPr>
              <a:xfrm flipV="1">
                <a:off x="7834865" y="1403304"/>
                <a:ext cx="85303" cy="1183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108" name="Connettore 1 217"/>
              <p:cNvCxnSpPr>
                <a:stCxn id="98" idx="6"/>
                <a:endCxn id="99" idx="2"/>
              </p:cNvCxnSpPr>
              <p:nvPr/>
            </p:nvCxnSpPr>
            <p:spPr>
              <a:xfrm>
                <a:off x="7855791" y="1572210"/>
                <a:ext cx="14288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109" name="Ovale 218"/>
              <p:cNvSpPr/>
              <p:nvPr/>
            </p:nvSpPr>
            <p:spPr>
              <a:xfrm>
                <a:off x="7398550" y="1500766"/>
                <a:ext cx="142888" cy="14288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0" name="Connettore 1 219"/>
              <p:cNvCxnSpPr>
                <a:stCxn id="98" idx="2"/>
                <a:endCxn id="109" idx="6"/>
              </p:cNvCxnSpPr>
              <p:nvPr/>
            </p:nvCxnSpPr>
            <p:spPr>
              <a:xfrm flipH="1">
                <a:off x="7541438" y="1572210"/>
                <a:ext cx="1714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</p:grpSp>
      </p:grpSp>
      <p:sp>
        <p:nvSpPr>
          <p:cNvPr id="69" name="Ovale 220"/>
          <p:cNvSpPr/>
          <p:nvPr/>
        </p:nvSpPr>
        <p:spPr>
          <a:xfrm>
            <a:off x="2787580" y="4182300"/>
            <a:ext cx="1030242" cy="103024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0" name="Gruppo 221"/>
          <p:cNvGrpSpPr/>
          <p:nvPr/>
        </p:nvGrpSpPr>
        <p:grpSpPr>
          <a:xfrm>
            <a:off x="2934405" y="4351141"/>
            <a:ext cx="434229" cy="343528"/>
            <a:chOff x="7398550" y="1267482"/>
            <a:chExt cx="743016" cy="587816"/>
          </a:xfrm>
        </p:grpSpPr>
        <p:sp>
          <p:nvSpPr>
            <p:cNvPr id="85" name="Ovale 222"/>
            <p:cNvSpPr/>
            <p:nvPr/>
          </p:nvSpPr>
          <p:spPr>
            <a:xfrm>
              <a:off x="7712903" y="1500766"/>
              <a:ext cx="142888" cy="14288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223"/>
            <p:cNvSpPr/>
            <p:nvPr/>
          </p:nvSpPr>
          <p:spPr>
            <a:xfrm>
              <a:off x="7998678" y="1500766"/>
              <a:ext cx="142888" cy="1428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224"/>
            <p:cNvSpPr/>
            <p:nvPr/>
          </p:nvSpPr>
          <p:spPr>
            <a:xfrm rot="616728">
              <a:off x="7895969" y="1712410"/>
              <a:ext cx="142888" cy="1428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225"/>
            <p:cNvSpPr/>
            <p:nvPr/>
          </p:nvSpPr>
          <p:spPr>
            <a:xfrm>
              <a:off x="7541438" y="1700809"/>
              <a:ext cx="142888" cy="1428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226"/>
            <p:cNvSpPr/>
            <p:nvPr/>
          </p:nvSpPr>
          <p:spPr>
            <a:xfrm rot="505434">
              <a:off x="7551133" y="1281842"/>
              <a:ext cx="142888" cy="1428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227"/>
            <p:cNvSpPr/>
            <p:nvPr/>
          </p:nvSpPr>
          <p:spPr>
            <a:xfrm rot="1541866">
              <a:off x="7879704" y="1267482"/>
              <a:ext cx="142888" cy="1428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1" name="Connettore 1 228"/>
            <p:cNvCxnSpPr>
              <a:stCxn id="85" idx="5"/>
              <a:endCxn id="87" idx="1"/>
            </p:cNvCxnSpPr>
            <p:nvPr/>
          </p:nvCxnSpPr>
          <p:spPr>
            <a:xfrm>
              <a:off x="7834865" y="1622728"/>
              <a:ext cx="91855" cy="102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92" name="Connettore 1 229"/>
            <p:cNvCxnSpPr>
              <a:stCxn id="85" idx="1"/>
              <a:endCxn id="89" idx="5"/>
            </p:cNvCxnSpPr>
            <p:nvPr/>
          </p:nvCxnSpPr>
          <p:spPr>
            <a:xfrm flipH="1" flipV="1">
              <a:off x="7665150" y="1410660"/>
              <a:ext cx="68679" cy="111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93" name="Connettore 1 230"/>
            <p:cNvCxnSpPr>
              <a:stCxn id="85" idx="3"/>
              <a:endCxn id="88" idx="7"/>
            </p:cNvCxnSpPr>
            <p:nvPr/>
          </p:nvCxnSpPr>
          <p:spPr>
            <a:xfrm flipH="1">
              <a:off x="7663400" y="1622728"/>
              <a:ext cx="70429" cy="9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94" name="Connettore 1 231"/>
            <p:cNvCxnSpPr>
              <a:stCxn id="85" idx="7"/>
              <a:endCxn id="90" idx="4"/>
            </p:cNvCxnSpPr>
            <p:nvPr/>
          </p:nvCxnSpPr>
          <p:spPr>
            <a:xfrm flipV="1">
              <a:off x="7834865" y="1403304"/>
              <a:ext cx="85303" cy="118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95" name="Connettore 1 232"/>
            <p:cNvCxnSpPr>
              <a:stCxn id="85" idx="6"/>
              <a:endCxn id="86" idx="2"/>
            </p:cNvCxnSpPr>
            <p:nvPr/>
          </p:nvCxnSpPr>
          <p:spPr>
            <a:xfrm>
              <a:off x="7855791" y="1572210"/>
              <a:ext cx="1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  <p:sp>
          <p:nvSpPr>
            <p:cNvPr id="96" name="Ovale 233"/>
            <p:cNvSpPr/>
            <p:nvPr/>
          </p:nvSpPr>
          <p:spPr>
            <a:xfrm>
              <a:off x="7398550" y="1500766"/>
              <a:ext cx="142888" cy="1428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7" name="Connettore 1 234"/>
            <p:cNvCxnSpPr>
              <a:stCxn id="85" idx="2"/>
              <a:endCxn id="96" idx="6"/>
            </p:cNvCxnSpPr>
            <p:nvPr/>
          </p:nvCxnSpPr>
          <p:spPr>
            <a:xfrm flipH="1">
              <a:off x="7541438" y="1572210"/>
              <a:ext cx="171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cxnSp>
      </p:grpSp>
      <p:grpSp>
        <p:nvGrpSpPr>
          <p:cNvPr id="71" name="Gruppo 235"/>
          <p:cNvGrpSpPr/>
          <p:nvPr/>
        </p:nvGrpSpPr>
        <p:grpSpPr>
          <a:xfrm>
            <a:off x="3239063" y="4705791"/>
            <a:ext cx="434229" cy="343528"/>
            <a:chOff x="7398550" y="1267482"/>
            <a:chExt cx="743016" cy="587816"/>
          </a:xfrm>
        </p:grpSpPr>
        <p:sp>
          <p:nvSpPr>
            <p:cNvPr id="72" name="Ovale 236"/>
            <p:cNvSpPr/>
            <p:nvPr/>
          </p:nvSpPr>
          <p:spPr>
            <a:xfrm>
              <a:off x="7712903" y="1500766"/>
              <a:ext cx="142888" cy="142888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237"/>
            <p:cNvSpPr/>
            <p:nvPr/>
          </p:nvSpPr>
          <p:spPr>
            <a:xfrm>
              <a:off x="7998678" y="1500766"/>
              <a:ext cx="142888" cy="1428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238"/>
            <p:cNvSpPr/>
            <p:nvPr/>
          </p:nvSpPr>
          <p:spPr>
            <a:xfrm rot="616728">
              <a:off x="7895969" y="1712410"/>
              <a:ext cx="142888" cy="1428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239"/>
            <p:cNvSpPr/>
            <p:nvPr/>
          </p:nvSpPr>
          <p:spPr>
            <a:xfrm>
              <a:off x="7541438" y="1700809"/>
              <a:ext cx="142888" cy="1428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240"/>
            <p:cNvSpPr/>
            <p:nvPr/>
          </p:nvSpPr>
          <p:spPr>
            <a:xfrm rot="505434">
              <a:off x="7551133" y="1281842"/>
              <a:ext cx="142888" cy="1428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241"/>
            <p:cNvSpPr/>
            <p:nvPr/>
          </p:nvSpPr>
          <p:spPr>
            <a:xfrm rot="1541866">
              <a:off x="7879704" y="1267482"/>
              <a:ext cx="142888" cy="1428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8" name="Connettore 1 242"/>
            <p:cNvCxnSpPr>
              <a:stCxn id="72" idx="5"/>
              <a:endCxn id="74" idx="1"/>
            </p:cNvCxnSpPr>
            <p:nvPr/>
          </p:nvCxnSpPr>
          <p:spPr>
            <a:xfrm>
              <a:off x="7834865" y="1622728"/>
              <a:ext cx="91855" cy="102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79" name="Connettore 1 243"/>
            <p:cNvCxnSpPr>
              <a:stCxn id="72" idx="1"/>
              <a:endCxn id="76" idx="5"/>
            </p:cNvCxnSpPr>
            <p:nvPr/>
          </p:nvCxnSpPr>
          <p:spPr>
            <a:xfrm flipH="1" flipV="1">
              <a:off x="7665150" y="1410660"/>
              <a:ext cx="68679" cy="111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0" name="Connettore 1 244"/>
            <p:cNvCxnSpPr>
              <a:stCxn id="72" idx="3"/>
              <a:endCxn id="75" idx="7"/>
            </p:cNvCxnSpPr>
            <p:nvPr/>
          </p:nvCxnSpPr>
          <p:spPr>
            <a:xfrm flipH="1">
              <a:off x="7663400" y="1622728"/>
              <a:ext cx="70429" cy="99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1" name="Connettore 1 245"/>
            <p:cNvCxnSpPr>
              <a:stCxn id="72" idx="7"/>
              <a:endCxn id="77" idx="4"/>
            </p:cNvCxnSpPr>
            <p:nvPr/>
          </p:nvCxnSpPr>
          <p:spPr>
            <a:xfrm flipV="1">
              <a:off x="7834865" y="1403304"/>
              <a:ext cx="85303" cy="118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cxnSp>
          <p:nvCxnSpPr>
            <p:cNvPr id="82" name="Connettore 1 246"/>
            <p:cNvCxnSpPr>
              <a:stCxn id="72" idx="6"/>
              <a:endCxn id="73" idx="2"/>
            </p:cNvCxnSpPr>
            <p:nvPr/>
          </p:nvCxnSpPr>
          <p:spPr>
            <a:xfrm>
              <a:off x="7855791" y="1572210"/>
              <a:ext cx="142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  <p:sp>
          <p:nvSpPr>
            <p:cNvPr id="83" name="Ovale 247"/>
            <p:cNvSpPr/>
            <p:nvPr/>
          </p:nvSpPr>
          <p:spPr>
            <a:xfrm>
              <a:off x="7398550" y="1500766"/>
              <a:ext cx="142888" cy="14288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84" name="Connettore 1 248"/>
            <p:cNvCxnSpPr>
              <a:stCxn id="72" idx="2"/>
              <a:endCxn id="83" idx="6"/>
            </p:cNvCxnSpPr>
            <p:nvPr/>
          </p:nvCxnSpPr>
          <p:spPr>
            <a:xfrm flipH="1">
              <a:off x="7541438" y="1572210"/>
              <a:ext cx="1714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cxnSp>
      </p:grpSp>
      <p:sp>
        <p:nvSpPr>
          <p:cNvPr id="150" name="Freeform 69"/>
          <p:cNvSpPr>
            <a:spLocks/>
          </p:cNvSpPr>
          <p:nvPr/>
        </p:nvSpPr>
        <p:spPr bwMode="auto">
          <a:xfrm>
            <a:off x="884237" y="1070514"/>
            <a:ext cx="7500938" cy="5128706"/>
          </a:xfrm>
          <a:custGeom>
            <a:avLst/>
            <a:gdLst>
              <a:gd name="T0" fmla="*/ 36 w 3759"/>
              <a:gd name="T1" fmla="*/ 2038 h 2045"/>
              <a:gd name="T2" fmla="*/ 115 w 3759"/>
              <a:gd name="T3" fmla="*/ 2038 h 2045"/>
              <a:gd name="T4" fmla="*/ 187 w 3759"/>
              <a:gd name="T5" fmla="*/ 2038 h 2045"/>
              <a:gd name="T6" fmla="*/ 266 w 3759"/>
              <a:gd name="T7" fmla="*/ 2038 h 2045"/>
              <a:gd name="T8" fmla="*/ 346 w 3759"/>
              <a:gd name="T9" fmla="*/ 2045 h 2045"/>
              <a:gd name="T10" fmla="*/ 418 w 3759"/>
              <a:gd name="T11" fmla="*/ 2045 h 2045"/>
              <a:gd name="T12" fmla="*/ 497 w 3759"/>
              <a:gd name="T13" fmla="*/ 2045 h 2045"/>
              <a:gd name="T14" fmla="*/ 569 w 3759"/>
              <a:gd name="T15" fmla="*/ 2045 h 2045"/>
              <a:gd name="T16" fmla="*/ 648 w 3759"/>
              <a:gd name="T17" fmla="*/ 2045 h 2045"/>
              <a:gd name="T18" fmla="*/ 720 w 3759"/>
              <a:gd name="T19" fmla="*/ 2045 h 2045"/>
              <a:gd name="T20" fmla="*/ 799 w 3759"/>
              <a:gd name="T21" fmla="*/ 2045 h 2045"/>
              <a:gd name="T22" fmla="*/ 871 w 3759"/>
              <a:gd name="T23" fmla="*/ 2038 h 2045"/>
              <a:gd name="T24" fmla="*/ 950 w 3759"/>
              <a:gd name="T25" fmla="*/ 2038 h 2045"/>
              <a:gd name="T26" fmla="*/ 1022 w 3759"/>
              <a:gd name="T27" fmla="*/ 2038 h 2045"/>
              <a:gd name="T28" fmla="*/ 1102 w 3759"/>
              <a:gd name="T29" fmla="*/ 2038 h 2045"/>
              <a:gd name="T30" fmla="*/ 1181 w 3759"/>
              <a:gd name="T31" fmla="*/ 2030 h 2045"/>
              <a:gd name="T32" fmla="*/ 1253 w 3759"/>
              <a:gd name="T33" fmla="*/ 2023 h 2045"/>
              <a:gd name="T34" fmla="*/ 1332 w 3759"/>
              <a:gd name="T35" fmla="*/ 2016 h 2045"/>
              <a:gd name="T36" fmla="*/ 1404 w 3759"/>
              <a:gd name="T37" fmla="*/ 2023 h 2045"/>
              <a:gd name="T38" fmla="*/ 1483 w 3759"/>
              <a:gd name="T39" fmla="*/ 2009 h 2045"/>
              <a:gd name="T40" fmla="*/ 1555 w 3759"/>
              <a:gd name="T41" fmla="*/ 2016 h 2045"/>
              <a:gd name="T42" fmla="*/ 1634 w 3759"/>
              <a:gd name="T43" fmla="*/ 2009 h 2045"/>
              <a:gd name="T44" fmla="*/ 1706 w 3759"/>
              <a:gd name="T45" fmla="*/ 2002 h 2045"/>
              <a:gd name="T46" fmla="*/ 1786 w 3759"/>
              <a:gd name="T47" fmla="*/ 2016 h 2045"/>
              <a:gd name="T48" fmla="*/ 1858 w 3759"/>
              <a:gd name="T49" fmla="*/ 1994 h 2045"/>
              <a:gd name="T50" fmla="*/ 1937 w 3759"/>
              <a:gd name="T51" fmla="*/ 1908 h 2045"/>
              <a:gd name="T52" fmla="*/ 2016 w 3759"/>
              <a:gd name="T53" fmla="*/ 1908 h 2045"/>
              <a:gd name="T54" fmla="*/ 2088 w 3759"/>
              <a:gd name="T55" fmla="*/ 1843 h 2045"/>
              <a:gd name="T56" fmla="*/ 2167 w 3759"/>
              <a:gd name="T57" fmla="*/ 1678 h 2045"/>
              <a:gd name="T58" fmla="*/ 2239 w 3759"/>
              <a:gd name="T59" fmla="*/ 1368 h 2045"/>
              <a:gd name="T60" fmla="*/ 2318 w 3759"/>
              <a:gd name="T61" fmla="*/ 1044 h 2045"/>
              <a:gd name="T62" fmla="*/ 2390 w 3759"/>
              <a:gd name="T63" fmla="*/ 504 h 2045"/>
              <a:gd name="T64" fmla="*/ 2470 w 3759"/>
              <a:gd name="T65" fmla="*/ 0 h 2045"/>
              <a:gd name="T66" fmla="*/ 2542 w 3759"/>
              <a:gd name="T67" fmla="*/ 281 h 2045"/>
              <a:gd name="T68" fmla="*/ 2621 w 3759"/>
              <a:gd name="T69" fmla="*/ 835 h 2045"/>
              <a:gd name="T70" fmla="*/ 2693 w 3759"/>
              <a:gd name="T71" fmla="*/ 1296 h 2045"/>
              <a:gd name="T72" fmla="*/ 2772 w 3759"/>
              <a:gd name="T73" fmla="*/ 1642 h 2045"/>
              <a:gd name="T74" fmla="*/ 2844 w 3759"/>
              <a:gd name="T75" fmla="*/ 1800 h 2045"/>
              <a:gd name="T76" fmla="*/ 2923 w 3759"/>
              <a:gd name="T77" fmla="*/ 1858 h 2045"/>
              <a:gd name="T78" fmla="*/ 3003 w 3759"/>
              <a:gd name="T79" fmla="*/ 1915 h 2045"/>
              <a:gd name="T80" fmla="*/ 3075 w 3759"/>
              <a:gd name="T81" fmla="*/ 1944 h 2045"/>
              <a:gd name="T82" fmla="*/ 3154 w 3759"/>
              <a:gd name="T83" fmla="*/ 1966 h 2045"/>
              <a:gd name="T84" fmla="*/ 3226 w 3759"/>
              <a:gd name="T85" fmla="*/ 1994 h 2045"/>
              <a:gd name="T86" fmla="*/ 3305 w 3759"/>
              <a:gd name="T87" fmla="*/ 2023 h 2045"/>
              <a:gd name="T88" fmla="*/ 3377 w 3759"/>
              <a:gd name="T89" fmla="*/ 2038 h 2045"/>
              <a:gd name="T90" fmla="*/ 3456 w 3759"/>
              <a:gd name="T91" fmla="*/ 2038 h 2045"/>
              <a:gd name="T92" fmla="*/ 3528 w 3759"/>
              <a:gd name="T93" fmla="*/ 1980 h 2045"/>
              <a:gd name="T94" fmla="*/ 3607 w 3759"/>
              <a:gd name="T95" fmla="*/ 1980 h 2045"/>
              <a:gd name="T96" fmla="*/ 3679 w 3759"/>
              <a:gd name="T97" fmla="*/ 2030 h 2045"/>
              <a:gd name="T98" fmla="*/ 3759 w 3759"/>
              <a:gd name="T99" fmla="*/ 2038 h 2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759" h="2045">
                <a:moveTo>
                  <a:pt x="0" y="2038"/>
                </a:moveTo>
                <a:lnTo>
                  <a:pt x="36" y="2038"/>
                </a:lnTo>
                <a:lnTo>
                  <a:pt x="79" y="2038"/>
                </a:lnTo>
                <a:lnTo>
                  <a:pt x="115" y="2038"/>
                </a:lnTo>
                <a:lnTo>
                  <a:pt x="151" y="2038"/>
                </a:lnTo>
                <a:lnTo>
                  <a:pt x="187" y="2038"/>
                </a:lnTo>
                <a:lnTo>
                  <a:pt x="230" y="2038"/>
                </a:lnTo>
                <a:lnTo>
                  <a:pt x="266" y="2038"/>
                </a:lnTo>
                <a:lnTo>
                  <a:pt x="302" y="2045"/>
                </a:lnTo>
                <a:lnTo>
                  <a:pt x="346" y="2045"/>
                </a:lnTo>
                <a:lnTo>
                  <a:pt x="382" y="2045"/>
                </a:lnTo>
                <a:lnTo>
                  <a:pt x="418" y="2045"/>
                </a:lnTo>
                <a:lnTo>
                  <a:pt x="454" y="2045"/>
                </a:lnTo>
                <a:lnTo>
                  <a:pt x="497" y="2045"/>
                </a:lnTo>
                <a:lnTo>
                  <a:pt x="533" y="2045"/>
                </a:lnTo>
                <a:lnTo>
                  <a:pt x="569" y="2045"/>
                </a:lnTo>
                <a:lnTo>
                  <a:pt x="605" y="2045"/>
                </a:lnTo>
                <a:lnTo>
                  <a:pt x="648" y="2045"/>
                </a:lnTo>
                <a:lnTo>
                  <a:pt x="684" y="2045"/>
                </a:lnTo>
                <a:lnTo>
                  <a:pt x="720" y="2045"/>
                </a:lnTo>
                <a:lnTo>
                  <a:pt x="763" y="2045"/>
                </a:lnTo>
                <a:lnTo>
                  <a:pt x="799" y="2045"/>
                </a:lnTo>
                <a:lnTo>
                  <a:pt x="835" y="2038"/>
                </a:lnTo>
                <a:lnTo>
                  <a:pt x="871" y="2038"/>
                </a:lnTo>
                <a:lnTo>
                  <a:pt x="914" y="2038"/>
                </a:lnTo>
                <a:lnTo>
                  <a:pt x="950" y="2038"/>
                </a:lnTo>
                <a:lnTo>
                  <a:pt x="986" y="2038"/>
                </a:lnTo>
                <a:lnTo>
                  <a:pt x="1022" y="2038"/>
                </a:lnTo>
                <a:lnTo>
                  <a:pt x="1066" y="2038"/>
                </a:lnTo>
                <a:lnTo>
                  <a:pt x="1102" y="2038"/>
                </a:lnTo>
                <a:lnTo>
                  <a:pt x="1138" y="2038"/>
                </a:lnTo>
                <a:lnTo>
                  <a:pt x="1181" y="2030"/>
                </a:lnTo>
                <a:lnTo>
                  <a:pt x="1217" y="2030"/>
                </a:lnTo>
                <a:lnTo>
                  <a:pt x="1253" y="2023"/>
                </a:lnTo>
                <a:lnTo>
                  <a:pt x="1289" y="2016"/>
                </a:lnTo>
                <a:lnTo>
                  <a:pt x="1332" y="2016"/>
                </a:lnTo>
                <a:lnTo>
                  <a:pt x="1368" y="2023"/>
                </a:lnTo>
                <a:lnTo>
                  <a:pt x="1404" y="2023"/>
                </a:lnTo>
                <a:lnTo>
                  <a:pt x="1440" y="2016"/>
                </a:lnTo>
                <a:lnTo>
                  <a:pt x="1483" y="2009"/>
                </a:lnTo>
                <a:lnTo>
                  <a:pt x="1519" y="2009"/>
                </a:lnTo>
                <a:lnTo>
                  <a:pt x="1555" y="2016"/>
                </a:lnTo>
                <a:lnTo>
                  <a:pt x="1598" y="2023"/>
                </a:lnTo>
                <a:lnTo>
                  <a:pt x="1634" y="2009"/>
                </a:lnTo>
                <a:lnTo>
                  <a:pt x="1670" y="2002"/>
                </a:lnTo>
                <a:lnTo>
                  <a:pt x="1706" y="2002"/>
                </a:lnTo>
                <a:lnTo>
                  <a:pt x="1750" y="2009"/>
                </a:lnTo>
                <a:lnTo>
                  <a:pt x="1786" y="2016"/>
                </a:lnTo>
                <a:lnTo>
                  <a:pt x="1822" y="2016"/>
                </a:lnTo>
                <a:lnTo>
                  <a:pt x="1858" y="1994"/>
                </a:lnTo>
                <a:lnTo>
                  <a:pt x="1901" y="1951"/>
                </a:lnTo>
                <a:lnTo>
                  <a:pt x="1937" y="1908"/>
                </a:lnTo>
                <a:lnTo>
                  <a:pt x="1973" y="1901"/>
                </a:lnTo>
                <a:lnTo>
                  <a:pt x="2016" y="1908"/>
                </a:lnTo>
                <a:lnTo>
                  <a:pt x="2052" y="1886"/>
                </a:lnTo>
                <a:lnTo>
                  <a:pt x="2088" y="1843"/>
                </a:lnTo>
                <a:lnTo>
                  <a:pt x="2124" y="1786"/>
                </a:lnTo>
                <a:lnTo>
                  <a:pt x="2167" y="1678"/>
                </a:lnTo>
                <a:lnTo>
                  <a:pt x="2203" y="1519"/>
                </a:lnTo>
                <a:lnTo>
                  <a:pt x="2239" y="1368"/>
                </a:lnTo>
                <a:lnTo>
                  <a:pt x="2275" y="1217"/>
                </a:lnTo>
                <a:lnTo>
                  <a:pt x="2318" y="1044"/>
                </a:lnTo>
                <a:lnTo>
                  <a:pt x="2354" y="814"/>
                </a:lnTo>
                <a:lnTo>
                  <a:pt x="2390" y="504"/>
                </a:lnTo>
                <a:lnTo>
                  <a:pt x="2434" y="173"/>
                </a:lnTo>
                <a:lnTo>
                  <a:pt x="2470" y="0"/>
                </a:lnTo>
                <a:lnTo>
                  <a:pt x="2506" y="72"/>
                </a:lnTo>
                <a:lnTo>
                  <a:pt x="2542" y="281"/>
                </a:lnTo>
                <a:lnTo>
                  <a:pt x="2585" y="540"/>
                </a:lnTo>
                <a:lnTo>
                  <a:pt x="2621" y="835"/>
                </a:lnTo>
                <a:lnTo>
                  <a:pt x="2657" y="1095"/>
                </a:lnTo>
                <a:lnTo>
                  <a:pt x="2693" y="1296"/>
                </a:lnTo>
                <a:lnTo>
                  <a:pt x="2736" y="1483"/>
                </a:lnTo>
                <a:lnTo>
                  <a:pt x="2772" y="1642"/>
                </a:lnTo>
                <a:lnTo>
                  <a:pt x="2808" y="1742"/>
                </a:lnTo>
                <a:lnTo>
                  <a:pt x="2844" y="1800"/>
                </a:lnTo>
                <a:lnTo>
                  <a:pt x="2887" y="1836"/>
                </a:lnTo>
                <a:lnTo>
                  <a:pt x="2923" y="1858"/>
                </a:lnTo>
                <a:lnTo>
                  <a:pt x="2959" y="1879"/>
                </a:lnTo>
                <a:lnTo>
                  <a:pt x="3003" y="1915"/>
                </a:lnTo>
                <a:lnTo>
                  <a:pt x="3039" y="1937"/>
                </a:lnTo>
                <a:lnTo>
                  <a:pt x="3075" y="1944"/>
                </a:lnTo>
                <a:lnTo>
                  <a:pt x="3111" y="1951"/>
                </a:lnTo>
                <a:lnTo>
                  <a:pt x="3154" y="1966"/>
                </a:lnTo>
                <a:lnTo>
                  <a:pt x="3190" y="1980"/>
                </a:lnTo>
                <a:lnTo>
                  <a:pt x="3226" y="1994"/>
                </a:lnTo>
                <a:lnTo>
                  <a:pt x="3262" y="2009"/>
                </a:lnTo>
                <a:lnTo>
                  <a:pt x="3305" y="2023"/>
                </a:lnTo>
                <a:lnTo>
                  <a:pt x="3341" y="2030"/>
                </a:lnTo>
                <a:lnTo>
                  <a:pt x="3377" y="2038"/>
                </a:lnTo>
                <a:lnTo>
                  <a:pt x="3420" y="2038"/>
                </a:lnTo>
                <a:lnTo>
                  <a:pt x="3456" y="2038"/>
                </a:lnTo>
                <a:lnTo>
                  <a:pt x="3492" y="2016"/>
                </a:lnTo>
                <a:lnTo>
                  <a:pt x="3528" y="1980"/>
                </a:lnTo>
                <a:lnTo>
                  <a:pt x="3571" y="1966"/>
                </a:lnTo>
                <a:lnTo>
                  <a:pt x="3607" y="1980"/>
                </a:lnTo>
                <a:lnTo>
                  <a:pt x="3643" y="2009"/>
                </a:lnTo>
                <a:lnTo>
                  <a:pt x="3679" y="2030"/>
                </a:lnTo>
                <a:lnTo>
                  <a:pt x="3723" y="2038"/>
                </a:lnTo>
                <a:lnTo>
                  <a:pt x="3759" y="2038"/>
                </a:lnTo>
              </a:path>
            </a:pathLst>
          </a:custGeom>
          <a:noFill/>
          <a:ln w="0">
            <a:solidFill>
              <a:schemeClr val="bg1">
                <a:lumMod val="65000"/>
              </a:schemeClr>
            </a:solidFill>
            <a:prstDash val="dash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cxnSp>
        <p:nvCxnSpPr>
          <p:cNvPr id="156" name="Connettore 2 292"/>
          <p:cNvCxnSpPr/>
          <p:nvPr/>
        </p:nvCxnSpPr>
        <p:spPr>
          <a:xfrm flipH="1">
            <a:off x="7775675" y="2844456"/>
            <a:ext cx="166280" cy="3905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23"/>
          <p:cNvSpPr txBox="1"/>
          <p:nvPr/>
        </p:nvSpPr>
        <p:spPr>
          <a:xfrm>
            <a:off x="4283201" y="2648596"/>
            <a:ext cx="95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andomized </a:t>
            </a:r>
          </a:p>
          <a:p>
            <a:pPr algn="ctr"/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network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58" name="Connettore 2 292"/>
          <p:cNvCxnSpPr/>
          <p:nvPr/>
        </p:nvCxnSpPr>
        <p:spPr>
          <a:xfrm flipV="1">
            <a:off x="5174820" y="2932924"/>
            <a:ext cx="343499" cy="14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Line 77"/>
          <p:cNvSpPr>
            <a:spLocks noChangeShapeType="1"/>
          </p:cNvSpPr>
          <p:nvPr/>
        </p:nvSpPr>
        <p:spPr bwMode="auto">
          <a:xfrm flipV="1">
            <a:off x="863600" y="1354169"/>
            <a:ext cx="0" cy="1819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" name="Line 80"/>
          <p:cNvSpPr>
            <a:spLocks noChangeShapeType="1"/>
          </p:cNvSpPr>
          <p:nvPr/>
        </p:nvSpPr>
        <p:spPr bwMode="auto">
          <a:xfrm flipV="1">
            <a:off x="863600" y="309724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6" name="Line 113"/>
          <p:cNvSpPr>
            <a:spLocks noChangeShapeType="1"/>
          </p:cNvSpPr>
          <p:nvPr/>
        </p:nvSpPr>
        <p:spPr bwMode="auto">
          <a:xfrm>
            <a:off x="863600" y="31734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7" name="Line 116"/>
          <p:cNvSpPr>
            <a:spLocks noChangeShapeType="1"/>
          </p:cNvSpPr>
          <p:nvPr/>
        </p:nvSpPr>
        <p:spPr bwMode="auto">
          <a:xfrm>
            <a:off x="863600" y="28686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8" name="Line 119"/>
          <p:cNvSpPr>
            <a:spLocks noChangeShapeType="1"/>
          </p:cNvSpPr>
          <p:nvPr/>
        </p:nvSpPr>
        <p:spPr bwMode="auto">
          <a:xfrm>
            <a:off x="863600" y="25638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9" name="Rectangle 121"/>
          <p:cNvSpPr>
            <a:spLocks noChangeArrowheads="1"/>
          </p:cNvSpPr>
          <p:nvPr/>
        </p:nvSpPr>
        <p:spPr bwMode="auto">
          <a:xfrm>
            <a:off x="654050" y="2487645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2</a:t>
            </a: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.4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Line 122"/>
          <p:cNvSpPr>
            <a:spLocks noChangeShapeType="1"/>
          </p:cNvSpPr>
          <p:nvPr/>
        </p:nvSpPr>
        <p:spPr bwMode="auto">
          <a:xfrm>
            <a:off x="863600" y="225904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1" name="Line 125"/>
          <p:cNvSpPr>
            <a:spLocks noChangeShapeType="1"/>
          </p:cNvSpPr>
          <p:nvPr/>
        </p:nvSpPr>
        <p:spPr bwMode="auto">
          <a:xfrm>
            <a:off x="863600" y="196377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2" name="Rectangle 127"/>
          <p:cNvSpPr>
            <a:spLocks noChangeArrowheads="1"/>
          </p:cNvSpPr>
          <p:nvPr/>
        </p:nvSpPr>
        <p:spPr bwMode="auto">
          <a:xfrm>
            <a:off x="654050" y="1887570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2</a:t>
            </a: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.8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Line 128"/>
          <p:cNvSpPr>
            <a:spLocks noChangeShapeType="1"/>
          </p:cNvSpPr>
          <p:nvPr/>
        </p:nvSpPr>
        <p:spPr bwMode="auto">
          <a:xfrm>
            <a:off x="863600" y="165897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4" name="Line 131"/>
          <p:cNvSpPr>
            <a:spLocks noChangeShapeType="1"/>
          </p:cNvSpPr>
          <p:nvPr/>
        </p:nvSpPr>
        <p:spPr bwMode="auto">
          <a:xfrm>
            <a:off x="863600" y="135417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5" name="Rectangle 133"/>
          <p:cNvSpPr>
            <a:spLocks noChangeArrowheads="1"/>
          </p:cNvSpPr>
          <p:nvPr/>
        </p:nvSpPr>
        <p:spPr bwMode="auto">
          <a:xfrm>
            <a:off x="654050" y="1277970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000">
                <a:solidFill>
                  <a:srgbClr val="000000"/>
                </a:solidFill>
                <a:latin typeface="Helvetica" charset="0"/>
                <a:cs typeface="Arial" pitchFamily="34" charset="0"/>
              </a:rPr>
              <a:t>3</a:t>
            </a: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.2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2"/>
          <p:cNvSpPr>
            <a:spLocks noChangeArrowheads="1"/>
          </p:cNvSpPr>
          <p:nvPr/>
        </p:nvSpPr>
        <p:spPr bwMode="auto">
          <a:xfrm>
            <a:off x="719572" y="80628"/>
            <a:ext cx="7772400" cy="881874"/>
          </a:xfrm>
          <a:prstGeom prst="rect">
            <a:avLst/>
          </a:prstGeom>
          <a:gradFill rotWithShape="0">
            <a:gsLst>
              <a:gs pos="0">
                <a:srgbClr val="17175E"/>
              </a:gs>
              <a:gs pos="50000">
                <a:srgbClr val="3333CC"/>
              </a:gs>
              <a:gs pos="100000">
                <a:srgbClr val="1717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 smtClean="0">
                <a:solidFill>
                  <a:srgbClr val="FFFF00"/>
                </a:solidFill>
              </a:rPr>
              <a:t>The </a:t>
            </a:r>
            <a:r>
              <a:rPr lang="it-IT" sz="2800" dirty="0" err="1" smtClean="0">
                <a:solidFill>
                  <a:srgbClr val="FFFF00"/>
                </a:solidFill>
              </a:rPr>
              <a:t>Average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Pearson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Correlation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Coefficient</a:t>
            </a:r>
            <a:r>
              <a:rPr lang="it-IT" sz="2800" dirty="0" smtClean="0">
                <a:solidFill>
                  <a:srgbClr val="FFFF00"/>
                </a:solidFill>
              </a:rPr>
              <a:t> (APCC)</a:t>
            </a:r>
          </a:p>
        </p:txBody>
      </p:sp>
    </p:spTree>
    <p:extLst>
      <p:ext uri="{BB962C8B-B14F-4D97-AF65-F5344CB8AC3E}">
        <p14:creationId xmlns:p14="http://schemas.microsoft.com/office/powerpoint/2010/main" val="26016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ete_totalek5_zoom.png"/>
          <p:cNvPicPr>
            <a:picLocks noChangeAspect="1"/>
          </p:cNvPicPr>
          <p:nvPr/>
        </p:nvPicPr>
        <p:blipFill>
          <a:blip r:embed="rId2" cstate="print"/>
          <a:srcRect t="5400"/>
          <a:stretch>
            <a:fillRect/>
          </a:stretch>
        </p:blipFill>
        <p:spPr>
          <a:xfrm>
            <a:off x="300571" y="705328"/>
            <a:ext cx="8542858" cy="5676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735796" y="5985284"/>
            <a:ext cx="3528392" cy="6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16200000">
            <a:off x="-918610" y="3014954"/>
            <a:ext cx="3528392" cy="6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4211960" y="6045449"/>
                <a:ext cx="576064" cy="491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6045449"/>
                <a:ext cx="576064" cy="491738"/>
              </a:xfrm>
              <a:prstGeom prst="rect">
                <a:avLst/>
              </a:prstGeom>
              <a:blipFill rotWithShape="1">
                <a:blip r:embed="rId3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59059" y="284532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it-IT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sub>
                      </m:sSub>
                    </m:oMath>
                  </m:oMathPara>
                </a14:m>
                <a:endParaRPr lang="it-IT" sz="2400"/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9" y="2845328"/>
                <a:ext cx="57606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2950"/>
          <p:cNvSpPr/>
          <p:nvPr/>
        </p:nvSpPr>
        <p:spPr>
          <a:xfrm rot="20990486">
            <a:off x="7020807" y="4073323"/>
            <a:ext cx="478582" cy="733601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2951"/>
          <p:cNvCxnSpPr>
            <a:stCxn id="10" idx="3"/>
          </p:cNvCxnSpPr>
          <p:nvPr/>
        </p:nvCxnSpPr>
        <p:spPr>
          <a:xfrm flipH="1">
            <a:off x="7056276" y="4725268"/>
            <a:ext cx="83016" cy="39315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700"/>
          <p:cNvSpPr>
            <a:spLocks noChangeArrowheads="1"/>
          </p:cNvSpPr>
          <p:nvPr/>
        </p:nvSpPr>
        <p:spPr bwMode="auto">
          <a:xfrm>
            <a:off x="6832760" y="5158417"/>
            <a:ext cx="543075" cy="23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9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switch</a:t>
            </a:r>
            <a:endParaRPr kumimoji="0" lang="it-IT" sz="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1640" y="833450"/>
            <a:ext cx="6455229" cy="5079826"/>
            <a:chOff x="1188584" y="1114425"/>
            <a:chExt cx="6455229" cy="50798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976" y="5625362"/>
              <a:ext cx="609524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206"/>
            <p:cNvGrpSpPr>
              <a:grpSpLocks/>
            </p:cNvGrpSpPr>
            <p:nvPr/>
          </p:nvGrpSpPr>
          <p:grpSpPr bwMode="auto">
            <a:xfrm>
              <a:off x="1824038" y="1219200"/>
              <a:ext cx="5019675" cy="4552950"/>
              <a:chOff x="1149" y="768"/>
              <a:chExt cx="3162" cy="2868"/>
            </a:xfrm>
          </p:grpSpPr>
          <p:sp>
            <p:nvSpPr>
              <p:cNvPr id="5158" name="Rectangle 6"/>
              <p:cNvSpPr>
                <a:spLocks noChangeArrowheads="1"/>
              </p:cNvSpPr>
              <p:nvPr/>
            </p:nvSpPr>
            <p:spPr bwMode="auto">
              <a:xfrm>
                <a:off x="1287" y="768"/>
                <a:ext cx="2922" cy="26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9" name="Rectangle 7"/>
              <p:cNvSpPr>
                <a:spLocks noChangeArrowheads="1"/>
              </p:cNvSpPr>
              <p:nvPr/>
            </p:nvSpPr>
            <p:spPr bwMode="auto">
              <a:xfrm>
                <a:off x="1287" y="768"/>
                <a:ext cx="2922" cy="2664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0" name="Line 8"/>
              <p:cNvSpPr>
                <a:spLocks noChangeShapeType="1"/>
              </p:cNvSpPr>
              <p:nvPr/>
            </p:nvSpPr>
            <p:spPr bwMode="auto">
              <a:xfrm>
                <a:off x="1287" y="3432"/>
                <a:ext cx="29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1" name="Line 9"/>
              <p:cNvSpPr>
                <a:spLocks noChangeShapeType="1"/>
              </p:cNvSpPr>
              <p:nvPr/>
            </p:nvSpPr>
            <p:spPr bwMode="auto">
              <a:xfrm flipV="1">
                <a:off x="1287" y="768"/>
                <a:ext cx="0" cy="266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2" name="Line 10"/>
              <p:cNvSpPr>
                <a:spLocks noChangeShapeType="1"/>
              </p:cNvSpPr>
              <p:nvPr/>
            </p:nvSpPr>
            <p:spPr bwMode="auto">
              <a:xfrm flipV="1">
                <a:off x="1287" y="34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3" name="Rectangle 11"/>
              <p:cNvSpPr>
                <a:spLocks noChangeArrowheads="1"/>
              </p:cNvSpPr>
              <p:nvPr/>
            </p:nvSpPr>
            <p:spPr bwMode="auto">
              <a:xfrm>
                <a:off x="1251" y="3450"/>
                <a:ext cx="13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4" name="Line 12"/>
              <p:cNvSpPr>
                <a:spLocks noChangeShapeType="1"/>
              </p:cNvSpPr>
              <p:nvPr/>
            </p:nvSpPr>
            <p:spPr bwMode="auto">
              <a:xfrm flipV="1">
                <a:off x="1869" y="34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5" name="Rectangle 13"/>
              <p:cNvSpPr>
                <a:spLocks noChangeArrowheads="1"/>
              </p:cNvSpPr>
              <p:nvPr/>
            </p:nvSpPr>
            <p:spPr bwMode="auto">
              <a:xfrm>
                <a:off x="1779" y="3450"/>
                <a:ext cx="25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0.2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6" name="Line 14"/>
              <p:cNvSpPr>
                <a:spLocks noChangeShapeType="1"/>
              </p:cNvSpPr>
              <p:nvPr/>
            </p:nvSpPr>
            <p:spPr bwMode="auto">
              <a:xfrm flipV="1">
                <a:off x="2451" y="34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7" name="Rectangle 15"/>
              <p:cNvSpPr>
                <a:spLocks noChangeArrowheads="1"/>
              </p:cNvSpPr>
              <p:nvPr/>
            </p:nvSpPr>
            <p:spPr bwMode="auto">
              <a:xfrm>
                <a:off x="2361" y="3450"/>
                <a:ext cx="25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0.4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68" name="Line 16"/>
              <p:cNvSpPr>
                <a:spLocks noChangeShapeType="1"/>
              </p:cNvSpPr>
              <p:nvPr/>
            </p:nvSpPr>
            <p:spPr bwMode="auto">
              <a:xfrm flipV="1">
                <a:off x="3039" y="34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69" name="Rectangle 17"/>
              <p:cNvSpPr>
                <a:spLocks noChangeArrowheads="1"/>
              </p:cNvSpPr>
              <p:nvPr/>
            </p:nvSpPr>
            <p:spPr bwMode="auto">
              <a:xfrm>
                <a:off x="2949" y="3450"/>
                <a:ext cx="25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0.6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0" name="Line 18"/>
              <p:cNvSpPr>
                <a:spLocks noChangeShapeType="1"/>
              </p:cNvSpPr>
              <p:nvPr/>
            </p:nvSpPr>
            <p:spPr bwMode="auto">
              <a:xfrm flipV="1">
                <a:off x="3621" y="34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71" name="Rectangle 19"/>
              <p:cNvSpPr>
                <a:spLocks noChangeArrowheads="1"/>
              </p:cNvSpPr>
              <p:nvPr/>
            </p:nvSpPr>
            <p:spPr bwMode="auto">
              <a:xfrm>
                <a:off x="3531" y="3450"/>
                <a:ext cx="252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0.8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2" name="Line 20"/>
              <p:cNvSpPr>
                <a:spLocks noChangeShapeType="1"/>
              </p:cNvSpPr>
              <p:nvPr/>
            </p:nvSpPr>
            <p:spPr bwMode="auto">
              <a:xfrm flipV="1">
                <a:off x="4209" y="3402"/>
                <a:ext cx="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73" name="Rectangle 21"/>
              <p:cNvSpPr>
                <a:spLocks noChangeArrowheads="1"/>
              </p:cNvSpPr>
              <p:nvPr/>
            </p:nvSpPr>
            <p:spPr bwMode="auto">
              <a:xfrm>
                <a:off x="4173" y="3450"/>
                <a:ext cx="13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1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4" name="Line 22"/>
              <p:cNvSpPr>
                <a:spLocks noChangeShapeType="1"/>
              </p:cNvSpPr>
              <p:nvPr/>
            </p:nvSpPr>
            <p:spPr bwMode="auto">
              <a:xfrm>
                <a:off x="1287" y="3162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75" name="Rectangle 23"/>
              <p:cNvSpPr>
                <a:spLocks noChangeArrowheads="1"/>
              </p:cNvSpPr>
              <p:nvPr/>
            </p:nvSpPr>
            <p:spPr bwMode="auto">
              <a:xfrm>
                <a:off x="1149" y="3090"/>
                <a:ext cx="186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-4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6" name="Line 24"/>
              <p:cNvSpPr>
                <a:spLocks noChangeShapeType="1"/>
              </p:cNvSpPr>
              <p:nvPr/>
            </p:nvSpPr>
            <p:spPr bwMode="auto">
              <a:xfrm>
                <a:off x="1287" y="2634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77" name="Rectangle 25"/>
              <p:cNvSpPr>
                <a:spLocks noChangeArrowheads="1"/>
              </p:cNvSpPr>
              <p:nvPr/>
            </p:nvSpPr>
            <p:spPr bwMode="auto">
              <a:xfrm>
                <a:off x="1149" y="2562"/>
                <a:ext cx="186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-2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78" name="Line 26"/>
              <p:cNvSpPr>
                <a:spLocks noChangeShapeType="1"/>
              </p:cNvSpPr>
              <p:nvPr/>
            </p:nvSpPr>
            <p:spPr bwMode="auto">
              <a:xfrm>
                <a:off x="1287" y="2100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79" name="Rectangle 27"/>
              <p:cNvSpPr>
                <a:spLocks noChangeArrowheads="1"/>
              </p:cNvSpPr>
              <p:nvPr/>
            </p:nvSpPr>
            <p:spPr bwMode="auto">
              <a:xfrm>
                <a:off x="1191" y="2028"/>
                <a:ext cx="13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0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0" name="Line 28"/>
              <p:cNvSpPr>
                <a:spLocks noChangeShapeType="1"/>
              </p:cNvSpPr>
              <p:nvPr/>
            </p:nvSpPr>
            <p:spPr bwMode="auto">
              <a:xfrm>
                <a:off x="1287" y="1566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1" name="Rectangle 29"/>
              <p:cNvSpPr>
                <a:spLocks noChangeArrowheads="1"/>
              </p:cNvSpPr>
              <p:nvPr/>
            </p:nvSpPr>
            <p:spPr bwMode="auto">
              <a:xfrm>
                <a:off x="1191" y="1494"/>
                <a:ext cx="13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2" name="Line 30"/>
              <p:cNvSpPr>
                <a:spLocks noChangeShapeType="1"/>
              </p:cNvSpPr>
              <p:nvPr/>
            </p:nvSpPr>
            <p:spPr bwMode="auto">
              <a:xfrm>
                <a:off x="1287" y="1038"/>
                <a:ext cx="2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3" name="Rectangle 31"/>
              <p:cNvSpPr>
                <a:spLocks noChangeArrowheads="1"/>
              </p:cNvSpPr>
              <p:nvPr/>
            </p:nvSpPr>
            <p:spPr bwMode="auto">
              <a:xfrm>
                <a:off x="1191" y="966"/>
                <a:ext cx="138" cy="1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1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4</a:t>
                </a:r>
                <a:endPara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84" name="Oval 32"/>
              <p:cNvSpPr>
                <a:spLocks noChangeArrowheads="1"/>
              </p:cNvSpPr>
              <p:nvPr/>
            </p:nvSpPr>
            <p:spPr bwMode="auto">
              <a:xfrm>
                <a:off x="1755" y="226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5" name="Oval 33"/>
              <p:cNvSpPr>
                <a:spLocks noChangeArrowheads="1"/>
              </p:cNvSpPr>
              <p:nvPr/>
            </p:nvSpPr>
            <p:spPr bwMode="auto">
              <a:xfrm>
                <a:off x="3717" y="253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6" name="Oval 34"/>
              <p:cNvSpPr>
                <a:spLocks noChangeArrowheads="1"/>
              </p:cNvSpPr>
              <p:nvPr/>
            </p:nvSpPr>
            <p:spPr bwMode="auto">
              <a:xfrm>
                <a:off x="3789" y="21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7" name="Oval 35"/>
              <p:cNvSpPr>
                <a:spLocks noChangeArrowheads="1"/>
              </p:cNvSpPr>
              <p:nvPr/>
            </p:nvSpPr>
            <p:spPr bwMode="auto">
              <a:xfrm>
                <a:off x="3633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8" name="Oval 36"/>
              <p:cNvSpPr>
                <a:spLocks noChangeArrowheads="1"/>
              </p:cNvSpPr>
              <p:nvPr/>
            </p:nvSpPr>
            <p:spPr bwMode="auto">
              <a:xfrm>
                <a:off x="3225" y="235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89" name="Oval 37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0" name="Oval 38"/>
              <p:cNvSpPr>
                <a:spLocks noChangeArrowheads="1"/>
              </p:cNvSpPr>
              <p:nvPr/>
            </p:nvSpPr>
            <p:spPr bwMode="auto">
              <a:xfrm>
                <a:off x="3531" y="215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1" name="Oval 39"/>
              <p:cNvSpPr>
                <a:spLocks noChangeArrowheads="1"/>
              </p:cNvSpPr>
              <p:nvPr/>
            </p:nvSpPr>
            <p:spPr bwMode="auto">
              <a:xfrm>
                <a:off x="3231" y="19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2" name="Oval 40"/>
              <p:cNvSpPr>
                <a:spLocks noChangeArrowheads="1"/>
              </p:cNvSpPr>
              <p:nvPr/>
            </p:nvSpPr>
            <p:spPr bwMode="auto">
              <a:xfrm>
                <a:off x="3201" y="205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3" name="Oval 41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4" name="Oval 42"/>
              <p:cNvSpPr>
                <a:spLocks noChangeArrowheads="1"/>
              </p:cNvSpPr>
              <p:nvPr/>
            </p:nvSpPr>
            <p:spPr bwMode="auto">
              <a:xfrm>
                <a:off x="1269" y="226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5" name="Oval 43"/>
              <p:cNvSpPr>
                <a:spLocks noChangeArrowheads="1"/>
              </p:cNvSpPr>
              <p:nvPr/>
            </p:nvSpPr>
            <p:spPr bwMode="auto">
              <a:xfrm>
                <a:off x="3393" y="23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6" name="Oval 44"/>
              <p:cNvSpPr>
                <a:spLocks noChangeArrowheads="1"/>
              </p:cNvSpPr>
              <p:nvPr/>
            </p:nvSpPr>
            <p:spPr bwMode="auto">
              <a:xfrm>
                <a:off x="1773" y="229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7" name="Oval 45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8" name="Oval 46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99" name="Oval 47"/>
              <p:cNvSpPr>
                <a:spLocks noChangeArrowheads="1"/>
              </p:cNvSpPr>
              <p:nvPr/>
            </p:nvSpPr>
            <p:spPr bwMode="auto">
              <a:xfrm>
                <a:off x="3201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0" name="Oval 48"/>
              <p:cNvSpPr>
                <a:spLocks noChangeArrowheads="1"/>
              </p:cNvSpPr>
              <p:nvPr/>
            </p:nvSpPr>
            <p:spPr bwMode="auto">
              <a:xfrm>
                <a:off x="2913" y="246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1" name="Oval 49"/>
              <p:cNvSpPr>
                <a:spLocks noChangeArrowheads="1"/>
              </p:cNvSpPr>
              <p:nvPr/>
            </p:nvSpPr>
            <p:spPr bwMode="auto">
              <a:xfrm>
                <a:off x="3597" y="25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2" name="Oval 50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3" name="Oval 51"/>
              <p:cNvSpPr>
                <a:spLocks noChangeArrowheads="1"/>
              </p:cNvSpPr>
              <p:nvPr/>
            </p:nvSpPr>
            <p:spPr bwMode="auto">
              <a:xfrm>
                <a:off x="3645" y="215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4" name="Oval 52"/>
              <p:cNvSpPr>
                <a:spLocks noChangeArrowheads="1"/>
              </p:cNvSpPr>
              <p:nvPr/>
            </p:nvSpPr>
            <p:spPr bwMode="auto">
              <a:xfrm>
                <a:off x="2931" y="243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5" name="Oval 53"/>
              <p:cNvSpPr>
                <a:spLocks noChangeArrowheads="1"/>
              </p:cNvSpPr>
              <p:nvPr/>
            </p:nvSpPr>
            <p:spPr bwMode="auto">
              <a:xfrm>
                <a:off x="3645" y="260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6" name="Oval 54"/>
              <p:cNvSpPr>
                <a:spLocks noChangeArrowheads="1"/>
              </p:cNvSpPr>
              <p:nvPr/>
            </p:nvSpPr>
            <p:spPr bwMode="auto">
              <a:xfrm>
                <a:off x="2997" y="220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7" name="Oval 55"/>
              <p:cNvSpPr>
                <a:spLocks noChangeArrowheads="1"/>
              </p:cNvSpPr>
              <p:nvPr/>
            </p:nvSpPr>
            <p:spPr bwMode="auto">
              <a:xfrm>
                <a:off x="3771" y="243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8" name="Oval 56"/>
              <p:cNvSpPr>
                <a:spLocks noChangeArrowheads="1"/>
              </p:cNvSpPr>
              <p:nvPr/>
            </p:nvSpPr>
            <p:spPr bwMode="auto">
              <a:xfrm>
                <a:off x="3171" y="202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09" name="Oval 57"/>
              <p:cNvSpPr>
                <a:spLocks noChangeArrowheads="1"/>
              </p:cNvSpPr>
              <p:nvPr/>
            </p:nvSpPr>
            <p:spPr bwMode="auto">
              <a:xfrm>
                <a:off x="3201" y="202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0" name="Oval 58"/>
              <p:cNvSpPr>
                <a:spLocks noChangeArrowheads="1"/>
              </p:cNvSpPr>
              <p:nvPr/>
            </p:nvSpPr>
            <p:spPr bwMode="auto">
              <a:xfrm>
                <a:off x="3267" y="203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1" name="Oval 59"/>
              <p:cNvSpPr>
                <a:spLocks noChangeArrowheads="1"/>
              </p:cNvSpPr>
              <p:nvPr/>
            </p:nvSpPr>
            <p:spPr bwMode="auto">
              <a:xfrm>
                <a:off x="3927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2" name="Oval 60"/>
              <p:cNvSpPr>
                <a:spLocks noChangeArrowheads="1"/>
              </p:cNvSpPr>
              <p:nvPr/>
            </p:nvSpPr>
            <p:spPr bwMode="auto">
              <a:xfrm>
                <a:off x="3153" y="198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3" name="Oval 61"/>
              <p:cNvSpPr>
                <a:spLocks noChangeArrowheads="1"/>
              </p:cNvSpPr>
              <p:nvPr/>
            </p:nvSpPr>
            <p:spPr bwMode="auto">
              <a:xfrm>
                <a:off x="3459" y="2310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4" name="Oval 62"/>
              <p:cNvSpPr>
                <a:spLocks noChangeArrowheads="1"/>
              </p:cNvSpPr>
              <p:nvPr/>
            </p:nvSpPr>
            <p:spPr bwMode="auto">
              <a:xfrm>
                <a:off x="3753" y="2292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5" name="Oval 63"/>
              <p:cNvSpPr>
                <a:spLocks noChangeArrowheads="1"/>
              </p:cNvSpPr>
              <p:nvPr/>
            </p:nvSpPr>
            <p:spPr bwMode="auto">
              <a:xfrm>
                <a:off x="2931" y="241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6" name="Oval 64"/>
              <p:cNvSpPr>
                <a:spLocks noChangeArrowheads="1"/>
              </p:cNvSpPr>
              <p:nvPr/>
            </p:nvSpPr>
            <p:spPr bwMode="auto">
              <a:xfrm>
                <a:off x="3711" y="243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7" name="Oval 65"/>
              <p:cNvSpPr>
                <a:spLocks noChangeArrowheads="1"/>
              </p:cNvSpPr>
              <p:nvPr/>
            </p:nvSpPr>
            <p:spPr bwMode="auto">
              <a:xfrm>
                <a:off x="3591" y="216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8" name="Oval 66"/>
              <p:cNvSpPr>
                <a:spLocks noChangeArrowheads="1"/>
              </p:cNvSpPr>
              <p:nvPr/>
            </p:nvSpPr>
            <p:spPr bwMode="auto">
              <a:xfrm>
                <a:off x="2949" y="244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19" name="Oval 67"/>
              <p:cNvSpPr>
                <a:spLocks noChangeArrowheads="1"/>
              </p:cNvSpPr>
              <p:nvPr/>
            </p:nvSpPr>
            <p:spPr bwMode="auto">
              <a:xfrm>
                <a:off x="1269" y="225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0" name="Oval 68"/>
              <p:cNvSpPr>
                <a:spLocks noChangeArrowheads="1"/>
              </p:cNvSpPr>
              <p:nvPr/>
            </p:nvSpPr>
            <p:spPr bwMode="auto">
              <a:xfrm>
                <a:off x="3825" y="218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1" name="Oval 69"/>
              <p:cNvSpPr>
                <a:spLocks noChangeArrowheads="1"/>
              </p:cNvSpPr>
              <p:nvPr/>
            </p:nvSpPr>
            <p:spPr bwMode="auto">
              <a:xfrm>
                <a:off x="3723" y="240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2" name="Oval 70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3" name="Oval 71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4" name="Oval 72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5" name="Oval 73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6" name="Oval 74"/>
              <p:cNvSpPr>
                <a:spLocks noChangeArrowheads="1"/>
              </p:cNvSpPr>
              <p:nvPr/>
            </p:nvSpPr>
            <p:spPr bwMode="auto">
              <a:xfrm>
                <a:off x="3321" y="258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7" name="Oval 75"/>
              <p:cNvSpPr>
                <a:spLocks noChangeArrowheads="1"/>
              </p:cNvSpPr>
              <p:nvPr/>
            </p:nvSpPr>
            <p:spPr bwMode="auto">
              <a:xfrm>
                <a:off x="3165" y="249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8" name="Oval 76"/>
              <p:cNvSpPr>
                <a:spLocks noChangeArrowheads="1"/>
              </p:cNvSpPr>
              <p:nvPr/>
            </p:nvSpPr>
            <p:spPr bwMode="auto">
              <a:xfrm>
                <a:off x="2871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29" name="Oval 77"/>
              <p:cNvSpPr>
                <a:spLocks noChangeArrowheads="1"/>
              </p:cNvSpPr>
              <p:nvPr/>
            </p:nvSpPr>
            <p:spPr bwMode="auto">
              <a:xfrm>
                <a:off x="3633" y="210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0" name="Oval 78"/>
              <p:cNvSpPr>
                <a:spLocks noChangeArrowheads="1"/>
              </p:cNvSpPr>
              <p:nvPr/>
            </p:nvSpPr>
            <p:spPr bwMode="auto">
              <a:xfrm>
                <a:off x="3333" y="253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1" name="Oval 79"/>
              <p:cNvSpPr>
                <a:spLocks noChangeArrowheads="1"/>
              </p:cNvSpPr>
              <p:nvPr/>
            </p:nvSpPr>
            <p:spPr bwMode="auto">
              <a:xfrm>
                <a:off x="3777" y="239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2" name="Oval 80"/>
              <p:cNvSpPr>
                <a:spLocks noChangeArrowheads="1"/>
              </p:cNvSpPr>
              <p:nvPr/>
            </p:nvSpPr>
            <p:spPr bwMode="auto">
              <a:xfrm>
                <a:off x="2049" y="215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3" name="Oval 81"/>
              <p:cNvSpPr>
                <a:spLocks noChangeArrowheads="1"/>
              </p:cNvSpPr>
              <p:nvPr/>
            </p:nvSpPr>
            <p:spPr bwMode="auto">
              <a:xfrm>
                <a:off x="3711" y="223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4" name="Oval 82"/>
              <p:cNvSpPr>
                <a:spLocks noChangeArrowheads="1"/>
              </p:cNvSpPr>
              <p:nvPr/>
            </p:nvSpPr>
            <p:spPr bwMode="auto">
              <a:xfrm>
                <a:off x="3639" y="24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5" name="Oval 83"/>
              <p:cNvSpPr>
                <a:spLocks noChangeArrowheads="1"/>
              </p:cNvSpPr>
              <p:nvPr/>
            </p:nvSpPr>
            <p:spPr bwMode="auto">
              <a:xfrm>
                <a:off x="3003" y="2304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6" name="Oval 84"/>
              <p:cNvSpPr>
                <a:spLocks noChangeArrowheads="1"/>
              </p:cNvSpPr>
              <p:nvPr/>
            </p:nvSpPr>
            <p:spPr bwMode="auto">
              <a:xfrm>
                <a:off x="3771" y="259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7" name="Oval 85"/>
              <p:cNvSpPr>
                <a:spLocks noChangeArrowheads="1"/>
              </p:cNvSpPr>
              <p:nvPr/>
            </p:nvSpPr>
            <p:spPr bwMode="auto">
              <a:xfrm>
                <a:off x="2727" y="225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8" name="Oval 86"/>
              <p:cNvSpPr>
                <a:spLocks noChangeArrowheads="1"/>
              </p:cNvSpPr>
              <p:nvPr/>
            </p:nvSpPr>
            <p:spPr bwMode="auto">
              <a:xfrm>
                <a:off x="3705" y="221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39" name="Oval 87"/>
              <p:cNvSpPr>
                <a:spLocks noChangeArrowheads="1"/>
              </p:cNvSpPr>
              <p:nvPr/>
            </p:nvSpPr>
            <p:spPr bwMode="auto">
              <a:xfrm>
                <a:off x="3315" y="2250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0" name="Oval 88"/>
              <p:cNvSpPr>
                <a:spLocks noChangeArrowheads="1"/>
              </p:cNvSpPr>
              <p:nvPr/>
            </p:nvSpPr>
            <p:spPr bwMode="auto">
              <a:xfrm>
                <a:off x="3639" y="259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1" name="Oval 89"/>
              <p:cNvSpPr>
                <a:spLocks noChangeArrowheads="1"/>
              </p:cNvSpPr>
              <p:nvPr/>
            </p:nvSpPr>
            <p:spPr bwMode="auto">
              <a:xfrm>
                <a:off x="3003" y="219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2" name="Oval 90"/>
              <p:cNvSpPr>
                <a:spLocks noChangeArrowheads="1"/>
              </p:cNvSpPr>
              <p:nvPr/>
            </p:nvSpPr>
            <p:spPr bwMode="auto">
              <a:xfrm>
                <a:off x="3549" y="240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3" name="Oval 91"/>
              <p:cNvSpPr>
                <a:spLocks noChangeArrowheads="1"/>
              </p:cNvSpPr>
              <p:nvPr/>
            </p:nvSpPr>
            <p:spPr bwMode="auto">
              <a:xfrm>
                <a:off x="2979" y="227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4" name="Oval 92"/>
              <p:cNvSpPr>
                <a:spLocks noChangeArrowheads="1"/>
              </p:cNvSpPr>
              <p:nvPr/>
            </p:nvSpPr>
            <p:spPr bwMode="auto">
              <a:xfrm>
                <a:off x="3123" y="184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5" name="Oval 93"/>
              <p:cNvSpPr>
                <a:spLocks noChangeArrowheads="1"/>
              </p:cNvSpPr>
              <p:nvPr/>
            </p:nvSpPr>
            <p:spPr bwMode="auto">
              <a:xfrm>
                <a:off x="3159" y="217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6" name="Oval 94"/>
              <p:cNvSpPr>
                <a:spLocks noChangeArrowheads="1"/>
              </p:cNvSpPr>
              <p:nvPr/>
            </p:nvSpPr>
            <p:spPr bwMode="auto">
              <a:xfrm>
                <a:off x="3969" y="24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7" name="Oval 95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8" name="Oval 96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49" name="Oval 97"/>
              <p:cNvSpPr>
                <a:spLocks noChangeArrowheads="1"/>
              </p:cNvSpPr>
              <p:nvPr/>
            </p:nvSpPr>
            <p:spPr bwMode="auto">
              <a:xfrm>
                <a:off x="2943" y="203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0" name="Oval 98"/>
              <p:cNvSpPr>
                <a:spLocks noChangeArrowheads="1"/>
              </p:cNvSpPr>
              <p:nvPr/>
            </p:nvSpPr>
            <p:spPr bwMode="auto">
              <a:xfrm>
                <a:off x="3597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1" name="Oval 99"/>
              <p:cNvSpPr>
                <a:spLocks noChangeArrowheads="1"/>
              </p:cNvSpPr>
              <p:nvPr/>
            </p:nvSpPr>
            <p:spPr bwMode="auto">
              <a:xfrm>
                <a:off x="3579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2" name="Oval 100"/>
              <p:cNvSpPr>
                <a:spLocks noChangeArrowheads="1"/>
              </p:cNvSpPr>
              <p:nvPr/>
            </p:nvSpPr>
            <p:spPr bwMode="auto">
              <a:xfrm>
                <a:off x="3435" y="21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3" name="Oval 101"/>
              <p:cNvSpPr>
                <a:spLocks noChangeArrowheads="1"/>
              </p:cNvSpPr>
              <p:nvPr/>
            </p:nvSpPr>
            <p:spPr bwMode="auto">
              <a:xfrm>
                <a:off x="2157" y="228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4" name="Oval 102"/>
              <p:cNvSpPr>
                <a:spLocks noChangeArrowheads="1"/>
              </p:cNvSpPr>
              <p:nvPr/>
            </p:nvSpPr>
            <p:spPr bwMode="auto">
              <a:xfrm>
                <a:off x="2547" y="229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5" name="Oval 103"/>
              <p:cNvSpPr>
                <a:spLocks noChangeArrowheads="1"/>
              </p:cNvSpPr>
              <p:nvPr/>
            </p:nvSpPr>
            <p:spPr bwMode="auto">
              <a:xfrm>
                <a:off x="3603" y="205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6" name="Oval 104"/>
              <p:cNvSpPr>
                <a:spLocks noChangeArrowheads="1"/>
              </p:cNvSpPr>
              <p:nvPr/>
            </p:nvSpPr>
            <p:spPr bwMode="auto">
              <a:xfrm>
                <a:off x="3231" y="198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7" name="Oval 105"/>
              <p:cNvSpPr>
                <a:spLocks noChangeArrowheads="1"/>
              </p:cNvSpPr>
              <p:nvPr/>
            </p:nvSpPr>
            <p:spPr bwMode="auto">
              <a:xfrm>
                <a:off x="3159" y="241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8" name="Oval 106"/>
              <p:cNvSpPr>
                <a:spLocks noChangeArrowheads="1"/>
              </p:cNvSpPr>
              <p:nvPr/>
            </p:nvSpPr>
            <p:spPr bwMode="auto">
              <a:xfrm>
                <a:off x="3573" y="238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59" name="Oval 107"/>
              <p:cNvSpPr>
                <a:spLocks noChangeArrowheads="1"/>
              </p:cNvSpPr>
              <p:nvPr/>
            </p:nvSpPr>
            <p:spPr bwMode="auto">
              <a:xfrm>
                <a:off x="3219" y="226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0" name="Oval 108"/>
              <p:cNvSpPr>
                <a:spLocks noChangeArrowheads="1"/>
              </p:cNvSpPr>
              <p:nvPr/>
            </p:nvSpPr>
            <p:spPr bwMode="auto">
              <a:xfrm>
                <a:off x="3075" y="222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1" name="Oval 109"/>
              <p:cNvSpPr>
                <a:spLocks noChangeArrowheads="1"/>
              </p:cNvSpPr>
              <p:nvPr/>
            </p:nvSpPr>
            <p:spPr bwMode="auto">
              <a:xfrm>
                <a:off x="3825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2" name="Oval 110"/>
              <p:cNvSpPr>
                <a:spLocks noChangeArrowheads="1"/>
              </p:cNvSpPr>
              <p:nvPr/>
            </p:nvSpPr>
            <p:spPr bwMode="auto">
              <a:xfrm>
                <a:off x="3597" y="25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3" name="Oval 111"/>
              <p:cNvSpPr>
                <a:spLocks noChangeArrowheads="1"/>
              </p:cNvSpPr>
              <p:nvPr/>
            </p:nvSpPr>
            <p:spPr bwMode="auto">
              <a:xfrm>
                <a:off x="3231" y="222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4" name="Oval 112"/>
              <p:cNvSpPr>
                <a:spLocks noChangeArrowheads="1"/>
              </p:cNvSpPr>
              <p:nvPr/>
            </p:nvSpPr>
            <p:spPr bwMode="auto">
              <a:xfrm>
                <a:off x="3765" y="225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5" name="Oval 113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6" name="Oval 114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7" name="Oval 115"/>
              <p:cNvSpPr>
                <a:spLocks noChangeArrowheads="1"/>
              </p:cNvSpPr>
              <p:nvPr/>
            </p:nvSpPr>
            <p:spPr bwMode="auto">
              <a:xfrm>
                <a:off x="3597" y="244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8" name="Oval 116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69" name="Oval 117"/>
              <p:cNvSpPr>
                <a:spLocks noChangeArrowheads="1"/>
              </p:cNvSpPr>
              <p:nvPr/>
            </p:nvSpPr>
            <p:spPr bwMode="auto">
              <a:xfrm>
                <a:off x="1671" y="2292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0" name="Oval 118"/>
              <p:cNvSpPr>
                <a:spLocks noChangeArrowheads="1"/>
              </p:cNvSpPr>
              <p:nvPr/>
            </p:nvSpPr>
            <p:spPr bwMode="auto">
              <a:xfrm>
                <a:off x="3141" y="190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1" name="Oval 119"/>
              <p:cNvSpPr>
                <a:spLocks noChangeArrowheads="1"/>
              </p:cNvSpPr>
              <p:nvPr/>
            </p:nvSpPr>
            <p:spPr bwMode="auto">
              <a:xfrm>
                <a:off x="2259" y="229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2" name="Oval 120"/>
              <p:cNvSpPr>
                <a:spLocks noChangeArrowheads="1"/>
              </p:cNvSpPr>
              <p:nvPr/>
            </p:nvSpPr>
            <p:spPr bwMode="auto">
              <a:xfrm>
                <a:off x="3111" y="19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3" name="Oval 121"/>
              <p:cNvSpPr>
                <a:spLocks noChangeArrowheads="1"/>
              </p:cNvSpPr>
              <p:nvPr/>
            </p:nvSpPr>
            <p:spPr bwMode="auto">
              <a:xfrm>
                <a:off x="2973" y="2274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4" name="Oval 122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5" name="Oval 123"/>
              <p:cNvSpPr>
                <a:spLocks noChangeArrowheads="1"/>
              </p:cNvSpPr>
              <p:nvPr/>
            </p:nvSpPr>
            <p:spPr bwMode="auto">
              <a:xfrm>
                <a:off x="3039" y="217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6" name="Oval 124"/>
              <p:cNvSpPr>
                <a:spLocks noChangeArrowheads="1"/>
              </p:cNvSpPr>
              <p:nvPr/>
            </p:nvSpPr>
            <p:spPr bwMode="auto">
              <a:xfrm>
                <a:off x="3585" y="2298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7" name="Oval 125"/>
              <p:cNvSpPr>
                <a:spLocks noChangeArrowheads="1"/>
              </p:cNvSpPr>
              <p:nvPr/>
            </p:nvSpPr>
            <p:spPr bwMode="auto">
              <a:xfrm>
                <a:off x="3801" y="227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8" name="Oval 126"/>
              <p:cNvSpPr>
                <a:spLocks noChangeArrowheads="1"/>
              </p:cNvSpPr>
              <p:nvPr/>
            </p:nvSpPr>
            <p:spPr bwMode="auto">
              <a:xfrm>
                <a:off x="4041" y="258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79" name="Oval 127"/>
              <p:cNvSpPr>
                <a:spLocks noChangeArrowheads="1"/>
              </p:cNvSpPr>
              <p:nvPr/>
            </p:nvSpPr>
            <p:spPr bwMode="auto">
              <a:xfrm>
                <a:off x="3063" y="219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0" name="Oval 128"/>
              <p:cNvSpPr>
                <a:spLocks noChangeArrowheads="1"/>
              </p:cNvSpPr>
              <p:nvPr/>
            </p:nvSpPr>
            <p:spPr bwMode="auto">
              <a:xfrm>
                <a:off x="3063" y="23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1" name="Oval 12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9FF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2" name="Oval 130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3" name="Oval 131"/>
              <p:cNvSpPr>
                <a:spLocks noChangeArrowheads="1"/>
              </p:cNvSpPr>
              <p:nvPr/>
            </p:nvSpPr>
            <p:spPr bwMode="auto">
              <a:xfrm>
                <a:off x="2637" y="208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4" name="Oval 132"/>
              <p:cNvSpPr>
                <a:spLocks noChangeArrowheads="1"/>
              </p:cNvSpPr>
              <p:nvPr/>
            </p:nvSpPr>
            <p:spPr bwMode="auto">
              <a:xfrm>
                <a:off x="2571" y="225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5" name="Oval 133"/>
              <p:cNvSpPr>
                <a:spLocks noChangeArrowheads="1"/>
              </p:cNvSpPr>
              <p:nvPr/>
            </p:nvSpPr>
            <p:spPr bwMode="auto">
              <a:xfrm>
                <a:off x="3249" y="223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6" name="Oval 134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7" name="Oval 135"/>
              <p:cNvSpPr>
                <a:spLocks noChangeArrowheads="1"/>
              </p:cNvSpPr>
              <p:nvPr/>
            </p:nvSpPr>
            <p:spPr bwMode="auto">
              <a:xfrm>
                <a:off x="3507" y="225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8" name="Oval 136"/>
              <p:cNvSpPr>
                <a:spLocks noChangeArrowheads="1"/>
              </p:cNvSpPr>
              <p:nvPr/>
            </p:nvSpPr>
            <p:spPr bwMode="auto">
              <a:xfrm>
                <a:off x="3963" y="258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89" name="Oval 137"/>
              <p:cNvSpPr>
                <a:spLocks noChangeArrowheads="1"/>
              </p:cNvSpPr>
              <p:nvPr/>
            </p:nvSpPr>
            <p:spPr bwMode="auto">
              <a:xfrm>
                <a:off x="3003" y="230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0" name="Oval 138"/>
              <p:cNvSpPr>
                <a:spLocks noChangeArrowheads="1"/>
              </p:cNvSpPr>
              <p:nvPr/>
            </p:nvSpPr>
            <p:spPr bwMode="auto">
              <a:xfrm>
                <a:off x="3693" y="218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1" name="Oval 139"/>
              <p:cNvSpPr>
                <a:spLocks noChangeArrowheads="1"/>
              </p:cNvSpPr>
              <p:nvPr/>
            </p:nvSpPr>
            <p:spPr bwMode="auto">
              <a:xfrm>
                <a:off x="3531" y="207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2" name="Oval 140"/>
              <p:cNvSpPr>
                <a:spLocks noChangeArrowheads="1"/>
              </p:cNvSpPr>
              <p:nvPr/>
            </p:nvSpPr>
            <p:spPr bwMode="auto">
              <a:xfrm>
                <a:off x="3129" y="212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3" name="Oval 141"/>
              <p:cNvSpPr>
                <a:spLocks noChangeArrowheads="1"/>
              </p:cNvSpPr>
              <p:nvPr/>
            </p:nvSpPr>
            <p:spPr bwMode="auto">
              <a:xfrm>
                <a:off x="2355" y="210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4" name="Oval 142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5" name="Oval 143"/>
              <p:cNvSpPr>
                <a:spLocks noChangeArrowheads="1"/>
              </p:cNvSpPr>
              <p:nvPr/>
            </p:nvSpPr>
            <p:spPr bwMode="auto">
              <a:xfrm>
                <a:off x="3189" y="220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6" name="Oval 144"/>
              <p:cNvSpPr>
                <a:spLocks noChangeArrowheads="1"/>
              </p:cNvSpPr>
              <p:nvPr/>
            </p:nvSpPr>
            <p:spPr bwMode="auto">
              <a:xfrm>
                <a:off x="2835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7" name="Oval 145"/>
              <p:cNvSpPr>
                <a:spLocks noChangeArrowheads="1"/>
              </p:cNvSpPr>
              <p:nvPr/>
            </p:nvSpPr>
            <p:spPr bwMode="auto">
              <a:xfrm>
                <a:off x="2613" y="214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8" name="Oval 146"/>
              <p:cNvSpPr>
                <a:spLocks noChangeArrowheads="1"/>
              </p:cNvSpPr>
              <p:nvPr/>
            </p:nvSpPr>
            <p:spPr bwMode="auto">
              <a:xfrm>
                <a:off x="3525" y="221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99" name="Oval 147"/>
              <p:cNvSpPr>
                <a:spLocks noChangeArrowheads="1"/>
              </p:cNvSpPr>
              <p:nvPr/>
            </p:nvSpPr>
            <p:spPr bwMode="auto">
              <a:xfrm>
                <a:off x="3009" y="223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0" name="Oval 148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1" name="Oval 149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2" name="Oval 150"/>
              <p:cNvSpPr>
                <a:spLocks noChangeArrowheads="1"/>
              </p:cNvSpPr>
              <p:nvPr/>
            </p:nvSpPr>
            <p:spPr bwMode="auto">
              <a:xfrm>
                <a:off x="3129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3" name="Oval 151"/>
              <p:cNvSpPr>
                <a:spLocks noChangeArrowheads="1"/>
              </p:cNvSpPr>
              <p:nvPr/>
            </p:nvSpPr>
            <p:spPr bwMode="auto">
              <a:xfrm>
                <a:off x="3579" y="195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4" name="Oval 152"/>
              <p:cNvSpPr>
                <a:spLocks noChangeArrowheads="1"/>
              </p:cNvSpPr>
              <p:nvPr/>
            </p:nvSpPr>
            <p:spPr bwMode="auto">
              <a:xfrm>
                <a:off x="2175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5" name="Oval 153"/>
              <p:cNvSpPr>
                <a:spLocks noChangeArrowheads="1"/>
              </p:cNvSpPr>
              <p:nvPr/>
            </p:nvSpPr>
            <p:spPr bwMode="auto">
              <a:xfrm>
                <a:off x="3693" y="21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6" name="Oval 154"/>
              <p:cNvSpPr>
                <a:spLocks noChangeArrowheads="1"/>
              </p:cNvSpPr>
              <p:nvPr/>
            </p:nvSpPr>
            <p:spPr bwMode="auto">
              <a:xfrm>
                <a:off x="3501" y="228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7" name="Oval 155"/>
              <p:cNvSpPr>
                <a:spLocks noChangeArrowheads="1"/>
              </p:cNvSpPr>
              <p:nvPr/>
            </p:nvSpPr>
            <p:spPr bwMode="auto">
              <a:xfrm>
                <a:off x="3201" y="202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8" name="Oval 156"/>
              <p:cNvSpPr>
                <a:spLocks noChangeArrowheads="1"/>
              </p:cNvSpPr>
              <p:nvPr/>
            </p:nvSpPr>
            <p:spPr bwMode="auto">
              <a:xfrm>
                <a:off x="3471" y="251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09" name="Oval 15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0" name="Oval 158"/>
              <p:cNvSpPr>
                <a:spLocks noChangeArrowheads="1"/>
              </p:cNvSpPr>
              <p:nvPr/>
            </p:nvSpPr>
            <p:spPr bwMode="auto">
              <a:xfrm>
                <a:off x="1407" y="222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1" name="Oval 159"/>
              <p:cNvSpPr>
                <a:spLocks noChangeArrowheads="1"/>
              </p:cNvSpPr>
              <p:nvPr/>
            </p:nvSpPr>
            <p:spPr bwMode="auto">
              <a:xfrm>
                <a:off x="3813" y="226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2" name="Oval 160"/>
              <p:cNvSpPr>
                <a:spLocks noChangeArrowheads="1"/>
              </p:cNvSpPr>
              <p:nvPr/>
            </p:nvSpPr>
            <p:spPr bwMode="auto">
              <a:xfrm>
                <a:off x="3135" y="2316"/>
                <a:ext cx="42" cy="42"/>
              </a:xfrm>
              <a:prstGeom prst="ellipse">
                <a:avLst/>
              </a:prstGeom>
              <a:solidFill>
                <a:srgbClr val="CF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3" name="Oval 161"/>
              <p:cNvSpPr>
                <a:spLocks noChangeArrowheads="1"/>
              </p:cNvSpPr>
              <p:nvPr/>
            </p:nvSpPr>
            <p:spPr bwMode="auto">
              <a:xfrm>
                <a:off x="3687" y="249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4" name="Oval 162"/>
              <p:cNvSpPr>
                <a:spLocks noChangeArrowheads="1"/>
              </p:cNvSpPr>
              <p:nvPr/>
            </p:nvSpPr>
            <p:spPr bwMode="auto">
              <a:xfrm>
                <a:off x="1821" y="229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5" name="Oval 163"/>
              <p:cNvSpPr>
                <a:spLocks noChangeArrowheads="1"/>
              </p:cNvSpPr>
              <p:nvPr/>
            </p:nvSpPr>
            <p:spPr bwMode="auto">
              <a:xfrm>
                <a:off x="3213" y="222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6" name="Oval 164"/>
              <p:cNvSpPr>
                <a:spLocks noChangeArrowheads="1"/>
              </p:cNvSpPr>
              <p:nvPr/>
            </p:nvSpPr>
            <p:spPr bwMode="auto">
              <a:xfrm>
                <a:off x="3441" y="24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7" name="Oval 165"/>
              <p:cNvSpPr>
                <a:spLocks noChangeArrowheads="1"/>
              </p:cNvSpPr>
              <p:nvPr/>
            </p:nvSpPr>
            <p:spPr bwMode="auto">
              <a:xfrm>
                <a:off x="2355" y="2274"/>
                <a:ext cx="42" cy="42"/>
              </a:xfrm>
              <a:prstGeom prst="ellipse">
                <a:avLst/>
              </a:pr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8" name="Oval 166"/>
              <p:cNvSpPr>
                <a:spLocks noChangeArrowheads="1"/>
              </p:cNvSpPr>
              <p:nvPr/>
            </p:nvSpPr>
            <p:spPr bwMode="auto">
              <a:xfrm>
                <a:off x="3675" y="212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19" name="Oval 167"/>
              <p:cNvSpPr>
                <a:spLocks noChangeArrowheads="1"/>
              </p:cNvSpPr>
              <p:nvPr/>
            </p:nvSpPr>
            <p:spPr bwMode="auto">
              <a:xfrm>
                <a:off x="2439" y="222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0" name="Oval 168"/>
              <p:cNvSpPr>
                <a:spLocks noChangeArrowheads="1"/>
              </p:cNvSpPr>
              <p:nvPr/>
            </p:nvSpPr>
            <p:spPr bwMode="auto">
              <a:xfrm>
                <a:off x="3447" y="211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1" name="Oval 169"/>
              <p:cNvSpPr>
                <a:spLocks noChangeArrowheads="1"/>
              </p:cNvSpPr>
              <p:nvPr/>
            </p:nvSpPr>
            <p:spPr bwMode="auto">
              <a:xfrm>
                <a:off x="3669" y="21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2" name="Oval 170"/>
              <p:cNvSpPr>
                <a:spLocks noChangeArrowheads="1"/>
              </p:cNvSpPr>
              <p:nvPr/>
            </p:nvSpPr>
            <p:spPr bwMode="auto">
              <a:xfrm>
                <a:off x="2043" y="231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3" name="Oval 171"/>
              <p:cNvSpPr>
                <a:spLocks noChangeArrowheads="1"/>
              </p:cNvSpPr>
              <p:nvPr/>
            </p:nvSpPr>
            <p:spPr bwMode="auto">
              <a:xfrm>
                <a:off x="2547" y="231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4" name="Oval 172"/>
              <p:cNvSpPr>
                <a:spLocks noChangeArrowheads="1"/>
              </p:cNvSpPr>
              <p:nvPr/>
            </p:nvSpPr>
            <p:spPr bwMode="auto">
              <a:xfrm>
                <a:off x="3519" y="223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5" name="Oval 173"/>
              <p:cNvSpPr>
                <a:spLocks noChangeArrowheads="1"/>
              </p:cNvSpPr>
              <p:nvPr/>
            </p:nvSpPr>
            <p:spPr bwMode="auto">
              <a:xfrm>
                <a:off x="3387" y="191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6" name="Oval 174"/>
              <p:cNvSpPr>
                <a:spLocks noChangeArrowheads="1"/>
              </p:cNvSpPr>
              <p:nvPr/>
            </p:nvSpPr>
            <p:spPr bwMode="auto">
              <a:xfrm>
                <a:off x="2349" y="219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7" name="Oval 175"/>
              <p:cNvSpPr>
                <a:spLocks noChangeArrowheads="1"/>
              </p:cNvSpPr>
              <p:nvPr/>
            </p:nvSpPr>
            <p:spPr bwMode="auto">
              <a:xfrm>
                <a:off x="2955" y="240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8" name="Oval 176"/>
              <p:cNvSpPr>
                <a:spLocks noChangeArrowheads="1"/>
              </p:cNvSpPr>
              <p:nvPr/>
            </p:nvSpPr>
            <p:spPr bwMode="auto">
              <a:xfrm>
                <a:off x="2697" y="231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29" name="Oval 177"/>
              <p:cNvSpPr>
                <a:spLocks noChangeArrowheads="1"/>
              </p:cNvSpPr>
              <p:nvPr/>
            </p:nvSpPr>
            <p:spPr bwMode="auto">
              <a:xfrm>
                <a:off x="3471" y="238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0" name="Oval 178"/>
              <p:cNvSpPr>
                <a:spLocks noChangeArrowheads="1"/>
              </p:cNvSpPr>
              <p:nvPr/>
            </p:nvSpPr>
            <p:spPr bwMode="auto">
              <a:xfrm>
                <a:off x="4023" y="236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1" name="Oval 179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2" name="Oval 180"/>
              <p:cNvSpPr>
                <a:spLocks noChangeArrowheads="1"/>
              </p:cNvSpPr>
              <p:nvPr/>
            </p:nvSpPr>
            <p:spPr bwMode="auto">
              <a:xfrm>
                <a:off x="3339" y="214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3" name="Oval 181"/>
              <p:cNvSpPr>
                <a:spLocks noChangeArrowheads="1"/>
              </p:cNvSpPr>
              <p:nvPr/>
            </p:nvSpPr>
            <p:spPr bwMode="auto">
              <a:xfrm>
                <a:off x="3843" y="220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4" name="Oval 182"/>
              <p:cNvSpPr>
                <a:spLocks noChangeArrowheads="1"/>
              </p:cNvSpPr>
              <p:nvPr/>
            </p:nvSpPr>
            <p:spPr bwMode="auto">
              <a:xfrm>
                <a:off x="3633" y="209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5" name="Oval 183"/>
              <p:cNvSpPr>
                <a:spLocks noChangeArrowheads="1"/>
              </p:cNvSpPr>
              <p:nvPr/>
            </p:nvSpPr>
            <p:spPr bwMode="auto">
              <a:xfrm>
                <a:off x="3837" y="23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6" name="Oval 184"/>
              <p:cNvSpPr>
                <a:spLocks noChangeArrowheads="1"/>
              </p:cNvSpPr>
              <p:nvPr/>
            </p:nvSpPr>
            <p:spPr bwMode="auto">
              <a:xfrm>
                <a:off x="2259" y="229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7" name="Oval 185"/>
              <p:cNvSpPr>
                <a:spLocks noChangeArrowheads="1"/>
              </p:cNvSpPr>
              <p:nvPr/>
            </p:nvSpPr>
            <p:spPr bwMode="auto">
              <a:xfrm>
                <a:off x="3747" y="251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8" name="Oval 186"/>
              <p:cNvSpPr>
                <a:spLocks noChangeArrowheads="1"/>
              </p:cNvSpPr>
              <p:nvPr/>
            </p:nvSpPr>
            <p:spPr bwMode="auto">
              <a:xfrm>
                <a:off x="2931" y="227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39" name="Oval 187"/>
              <p:cNvSpPr>
                <a:spLocks noChangeArrowheads="1"/>
              </p:cNvSpPr>
              <p:nvPr/>
            </p:nvSpPr>
            <p:spPr bwMode="auto">
              <a:xfrm>
                <a:off x="3591" y="237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0" name="Oval 188"/>
              <p:cNvSpPr>
                <a:spLocks noChangeArrowheads="1"/>
              </p:cNvSpPr>
              <p:nvPr/>
            </p:nvSpPr>
            <p:spPr bwMode="auto">
              <a:xfrm>
                <a:off x="3771" y="216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1" name="Oval 189"/>
              <p:cNvSpPr>
                <a:spLocks noChangeArrowheads="1"/>
              </p:cNvSpPr>
              <p:nvPr/>
            </p:nvSpPr>
            <p:spPr bwMode="auto">
              <a:xfrm>
                <a:off x="3555" y="243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2" name="Oval 190"/>
              <p:cNvSpPr>
                <a:spLocks noChangeArrowheads="1"/>
              </p:cNvSpPr>
              <p:nvPr/>
            </p:nvSpPr>
            <p:spPr bwMode="auto">
              <a:xfrm>
                <a:off x="3363" y="2238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3" name="Oval 191"/>
              <p:cNvSpPr>
                <a:spLocks noChangeArrowheads="1"/>
              </p:cNvSpPr>
              <p:nvPr/>
            </p:nvSpPr>
            <p:spPr bwMode="auto">
              <a:xfrm>
                <a:off x="2889" y="243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4" name="Oval 192"/>
              <p:cNvSpPr>
                <a:spLocks noChangeArrowheads="1"/>
              </p:cNvSpPr>
              <p:nvPr/>
            </p:nvSpPr>
            <p:spPr bwMode="auto">
              <a:xfrm>
                <a:off x="1881" y="2304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5" name="Oval 193"/>
              <p:cNvSpPr>
                <a:spLocks noChangeArrowheads="1"/>
              </p:cNvSpPr>
              <p:nvPr/>
            </p:nvSpPr>
            <p:spPr bwMode="auto">
              <a:xfrm>
                <a:off x="3759" y="211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6" name="Oval 194"/>
              <p:cNvSpPr>
                <a:spLocks noChangeArrowheads="1"/>
              </p:cNvSpPr>
              <p:nvPr/>
            </p:nvSpPr>
            <p:spPr bwMode="auto">
              <a:xfrm>
                <a:off x="3303" y="2208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7" name="Oval 195"/>
              <p:cNvSpPr>
                <a:spLocks noChangeArrowheads="1"/>
              </p:cNvSpPr>
              <p:nvPr/>
            </p:nvSpPr>
            <p:spPr bwMode="auto">
              <a:xfrm>
                <a:off x="1923" y="222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8" name="Oval 196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49" name="Oval 197"/>
              <p:cNvSpPr>
                <a:spLocks noChangeArrowheads="1"/>
              </p:cNvSpPr>
              <p:nvPr/>
            </p:nvSpPr>
            <p:spPr bwMode="auto">
              <a:xfrm>
                <a:off x="2769" y="25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0" name="Oval 198"/>
              <p:cNvSpPr>
                <a:spLocks noChangeArrowheads="1"/>
              </p:cNvSpPr>
              <p:nvPr/>
            </p:nvSpPr>
            <p:spPr bwMode="auto">
              <a:xfrm>
                <a:off x="3471" y="250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1" name="Oval 199"/>
              <p:cNvSpPr>
                <a:spLocks noChangeArrowheads="1"/>
              </p:cNvSpPr>
              <p:nvPr/>
            </p:nvSpPr>
            <p:spPr bwMode="auto">
              <a:xfrm>
                <a:off x="3729" y="245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2" name="Oval 200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3" name="Oval 201"/>
              <p:cNvSpPr>
                <a:spLocks noChangeArrowheads="1"/>
              </p:cNvSpPr>
              <p:nvPr/>
            </p:nvSpPr>
            <p:spPr bwMode="auto">
              <a:xfrm>
                <a:off x="2979" y="22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4" name="Oval 202"/>
              <p:cNvSpPr>
                <a:spLocks noChangeArrowheads="1"/>
              </p:cNvSpPr>
              <p:nvPr/>
            </p:nvSpPr>
            <p:spPr bwMode="auto">
              <a:xfrm>
                <a:off x="2679" y="214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5" name="Oval 203"/>
              <p:cNvSpPr>
                <a:spLocks noChangeArrowheads="1"/>
              </p:cNvSpPr>
              <p:nvPr/>
            </p:nvSpPr>
            <p:spPr bwMode="auto">
              <a:xfrm>
                <a:off x="3399" y="207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6" name="Oval 204"/>
              <p:cNvSpPr>
                <a:spLocks noChangeArrowheads="1"/>
              </p:cNvSpPr>
              <p:nvPr/>
            </p:nvSpPr>
            <p:spPr bwMode="auto">
              <a:xfrm>
                <a:off x="3669" y="21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357" name="Oval 205"/>
              <p:cNvSpPr>
                <a:spLocks noChangeArrowheads="1"/>
              </p:cNvSpPr>
              <p:nvPr/>
            </p:nvSpPr>
            <p:spPr bwMode="auto">
              <a:xfrm>
                <a:off x="3801" y="241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5" name="Group 407"/>
            <p:cNvGrpSpPr>
              <a:grpSpLocks/>
            </p:cNvGrpSpPr>
            <p:nvPr/>
          </p:nvGrpSpPr>
          <p:grpSpPr bwMode="auto">
            <a:xfrm>
              <a:off x="2014538" y="2819400"/>
              <a:ext cx="4533900" cy="1400175"/>
              <a:chOff x="1269" y="1776"/>
              <a:chExt cx="2856" cy="882"/>
            </a:xfrm>
          </p:grpSpPr>
          <p:sp>
            <p:nvSpPr>
              <p:cNvPr id="4958" name="Oval 20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9" name="Oval 208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0" name="Oval 209"/>
              <p:cNvSpPr>
                <a:spLocks noChangeArrowheads="1"/>
              </p:cNvSpPr>
              <p:nvPr/>
            </p:nvSpPr>
            <p:spPr bwMode="auto">
              <a:xfrm>
                <a:off x="3381" y="229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1" name="Oval 210"/>
              <p:cNvSpPr>
                <a:spLocks noChangeArrowheads="1"/>
              </p:cNvSpPr>
              <p:nvPr/>
            </p:nvSpPr>
            <p:spPr bwMode="auto">
              <a:xfrm>
                <a:off x="3633" y="228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2" name="Oval 211"/>
              <p:cNvSpPr>
                <a:spLocks noChangeArrowheads="1"/>
              </p:cNvSpPr>
              <p:nvPr/>
            </p:nvSpPr>
            <p:spPr bwMode="auto">
              <a:xfrm>
                <a:off x="2835" y="223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3" name="Oval 212"/>
              <p:cNvSpPr>
                <a:spLocks noChangeArrowheads="1"/>
              </p:cNvSpPr>
              <p:nvPr/>
            </p:nvSpPr>
            <p:spPr bwMode="auto">
              <a:xfrm>
                <a:off x="3573" y="223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4" name="Oval 213"/>
              <p:cNvSpPr>
                <a:spLocks noChangeArrowheads="1"/>
              </p:cNvSpPr>
              <p:nvPr/>
            </p:nvSpPr>
            <p:spPr bwMode="auto">
              <a:xfrm>
                <a:off x="2547" y="2316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5" name="Oval 214"/>
              <p:cNvSpPr>
                <a:spLocks noChangeArrowheads="1"/>
              </p:cNvSpPr>
              <p:nvPr/>
            </p:nvSpPr>
            <p:spPr bwMode="auto">
              <a:xfrm>
                <a:off x="3573" y="228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6" name="Oval 215"/>
              <p:cNvSpPr>
                <a:spLocks noChangeArrowheads="1"/>
              </p:cNvSpPr>
              <p:nvPr/>
            </p:nvSpPr>
            <p:spPr bwMode="auto">
              <a:xfrm>
                <a:off x="3447" y="202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7" name="Oval 216"/>
              <p:cNvSpPr>
                <a:spLocks noChangeArrowheads="1"/>
              </p:cNvSpPr>
              <p:nvPr/>
            </p:nvSpPr>
            <p:spPr bwMode="auto">
              <a:xfrm>
                <a:off x="3279" y="225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8" name="Oval 217"/>
              <p:cNvSpPr>
                <a:spLocks noChangeArrowheads="1"/>
              </p:cNvSpPr>
              <p:nvPr/>
            </p:nvSpPr>
            <p:spPr bwMode="auto">
              <a:xfrm>
                <a:off x="2115" y="228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69" name="Oval 218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0" name="Oval 219"/>
              <p:cNvSpPr>
                <a:spLocks noChangeArrowheads="1"/>
              </p:cNvSpPr>
              <p:nvPr/>
            </p:nvSpPr>
            <p:spPr bwMode="auto">
              <a:xfrm>
                <a:off x="3447" y="251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1" name="Oval 220"/>
              <p:cNvSpPr>
                <a:spLocks noChangeArrowheads="1"/>
              </p:cNvSpPr>
              <p:nvPr/>
            </p:nvSpPr>
            <p:spPr bwMode="auto">
              <a:xfrm>
                <a:off x="3765" y="203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2" name="Oval 221"/>
              <p:cNvSpPr>
                <a:spLocks noChangeArrowheads="1"/>
              </p:cNvSpPr>
              <p:nvPr/>
            </p:nvSpPr>
            <p:spPr bwMode="auto">
              <a:xfrm>
                <a:off x="3459" y="221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3" name="Oval 222"/>
              <p:cNvSpPr>
                <a:spLocks noChangeArrowheads="1"/>
              </p:cNvSpPr>
              <p:nvPr/>
            </p:nvSpPr>
            <p:spPr bwMode="auto">
              <a:xfrm>
                <a:off x="3663" y="226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4" name="Oval 223"/>
              <p:cNvSpPr>
                <a:spLocks noChangeArrowheads="1"/>
              </p:cNvSpPr>
              <p:nvPr/>
            </p:nvSpPr>
            <p:spPr bwMode="auto">
              <a:xfrm>
                <a:off x="3063" y="211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5" name="Oval 224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6" name="Oval 22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7" name="Oval 226"/>
              <p:cNvSpPr>
                <a:spLocks noChangeArrowheads="1"/>
              </p:cNvSpPr>
              <p:nvPr/>
            </p:nvSpPr>
            <p:spPr bwMode="auto">
              <a:xfrm>
                <a:off x="3627" y="21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8" name="Oval 227"/>
              <p:cNvSpPr>
                <a:spLocks noChangeArrowheads="1"/>
              </p:cNvSpPr>
              <p:nvPr/>
            </p:nvSpPr>
            <p:spPr bwMode="auto">
              <a:xfrm>
                <a:off x="3441" y="254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79" name="Oval 228"/>
              <p:cNvSpPr>
                <a:spLocks noChangeArrowheads="1"/>
              </p:cNvSpPr>
              <p:nvPr/>
            </p:nvSpPr>
            <p:spPr bwMode="auto">
              <a:xfrm>
                <a:off x="3057" y="201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0" name="Oval 229"/>
              <p:cNvSpPr>
                <a:spLocks noChangeArrowheads="1"/>
              </p:cNvSpPr>
              <p:nvPr/>
            </p:nvSpPr>
            <p:spPr bwMode="auto">
              <a:xfrm>
                <a:off x="3519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1" name="Oval 230"/>
              <p:cNvSpPr>
                <a:spLocks noChangeArrowheads="1"/>
              </p:cNvSpPr>
              <p:nvPr/>
            </p:nvSpPr>
            <p:spPr bwMode="auto">
              <a:xfrm>
                <a:off x="3207" y="235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2" name="Oval 231"/>
              <p:cNvSpPr>
                <a:spLocks noChangeArrowheads="1"/>
              </p:cNvSpPr>
              <p:nvPr/>
            </p:nvSpPr>
            <p:spPr bwMode="auto">
              <a:xfrm>
                <a:off x="3741" y="25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3" name="Oval 232"/>
              <p:cNvSpPr>
                <a:spLocks noChangeArrowheads="1"/>
              </p:cNvSpPr>
              <p:nvPr/>
            </p:nvSpPr>
            <p:spPr bwMode="auto">
              <a:xfrm>
                <a:off x="3699" y="2244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4" name="Oval 233"/>
              <p:cNvSpPr>
                <a:spLocks noChangeArrowheads="1"/>
              </p:cNvSpPr>
              <p:nvPr/>
            </p:nvSpPr>
            <p:spPr bwMode="auto">
              <a:xfrm>
                <a:off x="3201" y="216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5" name="Oval 234"/>
              <p:cNvSpPr>
                <a:spLocks noChangeArrowheads="1"/>
              </p:cNvSpPr>
              <p:nvPr/>
            </p:nvSpPr>
            <p:spPr bwMode="auto">
              <a:xfrm>
                <a:off x="3879" y="261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6" name="Oval 235"/>
              <p:cNvSpPr>
                <a:spLocks noChangeArrowheads="1"/>
              </p:cNvSpPr>
              <p:nvPr/>
            </p:nvSpPr>
            <p:spPr bwMode="auto">
              <a:xfrm>
                <a:off x="3339" y="201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7" name="Oval 236"/>
              <p:cNvSpPr>
                <a:spLocks noChangeArrowheads="1"/>
              </p:cNvSpPr>
              <p:nvPr/>
            </p:nvSpPr>
            <p:spPr bwMode="auto">
              <a:xfrm>
                <a:off x="2973" y="192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8" name="Oval 237"/>
              <p:cNvSpPr>
                <a:spLocks noChangeArrowheads="1"/>
              </p:cNvSpPr>
              <p:nvPr/>
            </p:nvSpPr>
            <p:spPr bwMode="auto">
              <a:xfrm>
                <a:off x="3921" y="225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89" name="Oval 238"/>
              <p:cNvSpPr>
                <a:spLocks noChangeArrowheads="1"/>
              </p:cNvSpPr>
              <p:nvPr/>
            </p:nvSpPr>
            <p:spPr bwMode="auto">
              <a:xfrm>
                <a:off x="2829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0" name="Oval 239"/>
              <p:cNvSpPr>
                <a:spLocks noChangeArrowheads="1"/>
              </p:cNvSpPr>
              <p:nvPr/>
            </p:nvSpPr>
            <p:spPr bwMode="auto">
              <a:xfrm>
                <a:off x="3393" y="21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1" name="Oval 240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2" name="Oval 241"/>
              <p:cNvSpPr>
                <a:spLocks noChangeArrowheads="1"/>
              </p:cNvSpPr>
              <p:nvPr/>
            </p:nvSpPr>
            <p:spPr bwMode="auto">
              <a:xfrm>
                <a:off x="3345" y="22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3" name="Oval 242"/>
              <p:cNvSpPr>
                <a:spLocks noChangeArrowheads="1"/>
              </p:cNvSpPr>
              <p:nvPr/>
            </p:nvSpPr>
            <p:spPr bwMode="auto">
              <a:xfrm>
                <a:off x="3519" y="235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4" name="Oval 243"/>
              <p:cNvSpPr>
                <a:spLocks noChangeArrowheads="1"/>
              </p:cNvSpPr>
              <p:nvPr/>
            </p:nvSpPr>
            <p:spPr bwMode="auto">
              <a:xfrm>
                <a:off x="3069" y="237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5" name="Oval 244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6" name="Oval 245"/>
              <p:cNvSpPr>
                <a:spLocks noChangeArrowheads="1"/>
              </p:cNvSpPr>
              <p:nvPr/>
            </p:nvSpPr>
            <p:spPr bwMode="auto">
              <a:xfrm>
                <a:off x="2949" y="217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7" name="Oval 246"/>
              <p:cNvSpPr>
                <a:spLocks noChangeArrowheads="1"/>
              </p:cNvSpPr>
              <p:nvPr/>
            </p:nvSpPr>
            <p:spPr bwMode="auto">
              <a:xfrm>
                <a:off x="2889" y="229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8" name="Oval 247"/>
              <p:cNvSpPr>
                <a:spLocks noChangeArrowheads="1"/>
              </p:cNvSpPr>
              <p:nvPr/>
            </p:nvSpPr>
            <p:spPr bwMode="auto">
              <a:xfrm>
                <a:off x="3375" y="19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99" name="Oval 248"/>
              <p:cNvSpPr>
                <a:spLocks noChangeArrowheads="1"/>
              </p:cNvSpPr>
              <p:nvPr/>
            </p:nvSpPr>
            <p:spPr bwMode="auto">
              <a:xfrm>
                <a:off x="3753" y="235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0" name="Oval 249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1" name="Oval 250"/>
              <p:cNvSpPr>
                <a:spLocks noChangeArrowheads="1"/>
              </p:cNvSpPr>
              <p:nvPr/>
            </p:nvSpPr>
            <p:spPr bwMode="auto">
              <a:xfrm>
                <a:off x="3453" y="234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2" name="Oval 251"/>
              <p:cNvSpPr>
                <a:spLocks noChangeArrowheads="1"/>
              </p:cNvSpPr>
              <p:nvPr/>
            </p:nvSpPr>
            <p:spPr bwMode="auto">
              <a:xfrm>
                <a:off x="3117" y="196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3" name="Oval 252"/>
              <p:cNvSpPr>
                <a:spLocks noChangeArrowheads="1"/>
              </p:cNvSpPr>
              <p:nvPr/>
            </p:nvSpPr>
            <p:spPr bwMode="auto">
              <a:xfrm>
                <a:off x="3261" y="229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4" name="Oval 253"/>
              <p:cNvSpPr>
                <a:spLocks noChangeArrowheads="1"/>
              </p:cNvSpPr>
              <p:nvPr/>
            </p:nvSpPr>
            <p:spPr bwMode="auto">
              <a:xfrm>
                <a:off x="3639" y="238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5" name="Oval 254"/>
              <p:cNvSpPr>
                <a:spLocks noChangeArrowheads="1"/>
              </p:cNvSpPr>
              <p:nvPr/>
            </p:nvSpPr>
            <p:spPr bwMode="auto">
              <a:xfrm>
                <a:off x="3609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6" name="Oval 255"/>
              <p:cNvSpPr>
                <a:spLocks noChangeArrowheads="1"/>
              </p:cNvSpPr>
              <p:nvPr/>
            </p:nvSpPr>
            <p:spPr bwMode="auto">
              <a:xfrm>
                <a:off x="3177" y="224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7" name="Oval 256"/>
              <p:cNvSpPr>
                <a:spLocks noChangeArrowheads="1"/>
              </p:cNvSpPr>
              <p:nvPr/>
            </p:nvSpPr>
            <p:spPr bwMode="auto">
              <a:xfrm>
                <a:off x="4083" y="25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8" name="Oval 257"/>
              <p:cNvSpPr>
                <a:spLocks noChangeArrowheads="1"/>
              </p:cNvSpPr>
              <p:nvPr/>
            </p:nvSpPr>
            <p:spPr bwMode="auto">
              <a:xfrm>
                <a:off x="3597" y="219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09" name="Oval 258"/>
              <p:cNvSpPr>
                <a:spLocks noChangeArrowheads="1"/>
              </p:cNvSpPr>
              <p:nvPr/>
            </p:nvSpPr>
            <p:spPr bwMode="auto">
              <a:xfrm>
                <a:off x="3777" y="216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0" name="Oval 259"/>
              <p:cNvSpPr>
                <a:spLocks noChangeArrowheads="1"/>
              </p:cNvSpPr>
              <p:nvPr/>
            </p:nvSpPr>
            <p:spPr bwMode="auto">
              <a:xfrm>
                <a:off x="3423" y="195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1" name="Oval 260"/>
              <p:cNvSpPr>
                <a:spLocks noChangeArrowheads="1"/>
              </p:cNvSpPr>
              <p:nvPr/>
            </p:nvSpPr>
            <p:spPr bwMode="auto">
              <a:xfrm>
                <a:off x="3261" y="220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2" name="Oval 261"/>
              <p:cNvSpPr>
                <a:spLocks noChangeArrowheads="1"/>
              </p:cNvSpPr>
              <p:nvPr/>
            </p:nvSpPr>
            <p:spPr bwMode="auto">
              <a:xfrm>
                <a:off x="3567" y="229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3" name="Oval 262"/>
              <p:cNvSpPr>
                <a:spLocks noChangeArrowheads="1"/>
              </p:cNvSpPr>
              <p:nvPr/>
            </p:nvSpPr>
            <p:spPr bwMode="auto">
              <a:xfrm>
                <a:off x="3471" y="239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4" name="Oval 263"/>
              <p:cNvSpPr>
                <a:spLocks noChangeArrowheads="1"/>
              </p:cNvSpPr>
              <p:nvPr/>
            </p:nvSpPr>
            <p:spPr bwMode="auto">
              <a:xfrm>
                <a:off x="2997" y="241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5" name="Oval 264"/>
              <p:cNvSpPr>
                <a:spLocks noChangeArrowheads="1"/>
              </p:cNvSpPr>
              <p:nvPr/>
            </p:nvSpPr>
            <p:spPr bwMode="auto">
              <a:xfrm>
                <a:off x="1953" y="225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6" name="Oval 265"/>
              <p:cNvSpPr>
                <a:spLocks noChangeArrowheads="1"/>
              </p:cNvSpPr>
              <p:nvPr/>
            </p:nvSpPr>
            <p:spPr bwMode="auto">
              <a:xfrm>
                <a:off x="2289" y="2256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7" name="Oval 266"/>
              <p:cNvSpPr>
                <a:spLocks noChangeArrowheads="1"/>
              </p:cNvSpPr>
              <p:nvPr/>
            </p:nvSpPr>
            <p:spPr bwMode="auto">
              <a:xfrm>
                <a:off x="2727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8" name="Oval 267"/>
              <p:cNvSpPr>
                <a:spLocks noChangeArrowheads="1"/>
              </p:cNvSpPr>
              <p:nvPr/>
            </p:nvSpPr>
            <p:spPr bwMode="auto">
              <a:xfrm>
                <a:off x="3579" y="230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19" name="Oval 268"/>
              <p:cNvSpPr>
                <a:spLocks noChangeArrowheads="1"/>
              </p:cNvSpPr>
              <p:nvPr/>
            </p:nvSpPr>
            <p:spPr bwMode="auto">
              <a:xfrm>
                <a:off x="3093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0" name="Oval 269"/>
              <p:cNvSpPr>
                <a:spLocks noChangeArrowheads="1"/>
              </p:cNvSpPr>
              <p:nvPr/>
            </p:nvSpPr>
            <p:spPr bwMode="auto">
              <a:xfrm>
                <a:off x="2157" y="229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1" name="Oval 270"/>
              <p:cNvSpPr>
                <a:spLocks noChangeArrowheads="1"/>
              </p:cNvSpPr>
              <p:nvPr/>
            </p:nvSpPr>
            <p:spPr bwMode="auto">
              <a:xfrm>
                <a:off x="2889" y="2292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2" name="Oval 271"/>
              <p:cNvSpPr>
                <a:spLocks noChangeArrowheads="1"/>
              </p:cNvSpPr>
              <p:nvPr/>
            </p:nvSpPr>
            <p:spPr bwMode="auto">
              <a:xfrm>
                <a:off x="3627" y="247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3" name="Oval 272"/>
              <p:cNvSpPr>
                <a:spLocks noChangeArrowheads="1"/>
              </p:cNvSpPr>
              <p:nvPr/>
            </p:nvSpPr>
            <p:spPr bwMode="auto">
              <a:xfrm>
                <a:off x="3555" y="237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4" name="Oval 273"/>
              <p:cNvSpPr>
                <a:spLocks noChangeArrowheads="1"/>
              </p:cNvSpPr>
              <p:nvPr/>
            </p:nvSpPr>
            <p:spPr bwMode="auto">
              <a:xfrm>
                <a:off x="3117" y="209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5" name="Oval 274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6" name="Oval 275"/>
              <p:cNvSpPr>
                <a:spLocks noChangeArrowheads="1"/>
              </p:cNvSpPr>
              <p:nvPr/>
            </p:nvSpPr>
            <p:spPr bwMode="auto">
              <a:xfrm>
                <a:off x="2199" y="223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7" name="Oval 276"/>
              <p:cNvSpPr>
                <a:spLocks noChangeArrowheads="1"/>
              </p:cNvSpPr>
              <p:nvPr/>
            </p:nvSpPr>
            <p:spPr bwMode="auto">
              <a:xfrm>
                <a:off x="3321" y="201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8" name="Oval 277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29" name="Oval 278"/>
              <p:cNvSpPr>
                <a:spLocks noChangeArrowheads="1"/>
              </p:cNvSpPr>
              <p:nvPr/>
            </p:nvSpPr>
            <p:spPr bwMode="auto">
              <a:xfrm>
                <a:off x="3207" y="203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0" name="Oval 279"/>
              <p:cNvSpPr>
                <a:spLocks noChangeArrowheads="1"/>
              </p:cNvSpPr>
              <p:nvPr/>
            </p:nvSpPr>
            <p:spPr bwMode="auto">
              <a:xfrm>
                <a:off x="3357" y="21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1" name="Oval 280"/>
              <p:cNvSpPr>
                <a:spLocks noChangeArrowheads="1"/>
              </p:cNvSpPr>
              <p:nvPr/>
            </p:nvSpPr>
            <p:spPr bwMode="auto">
              <a:xfrm>
                <a:off x="3123" y="196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2" name="Oval 281"/>
              <p:cNvSpPr>
                <a:spLocks noChangeArrowheads="1"/>
              </p:cNvSpPr>
              <p:nvPr/>
            </p:nvSpPr>
            <p:spPr bwMode="auto">
              <a:xfrm>
                <a:off x="3003" y="23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3" name="Oval 282"/>
              <p:cNvSpPr>
                <a:spLocks noChangeArrowheads="1"/>
              </p:cNvSpPr>
              <p:nvPr/>
            </p:nvSpPr>
            <p:spPr bwMode="auto">
              <a:xfrm>
                <a:off x="3411" y="219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4" name="Oval 283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5" name="Oval 284"/>
              <p:cNvSpPr>
                <a:spLocks noChangeArrowheads="1"/>
              </p:cNvSpPr>
              <p:nvPr/>
            </p:nvSpPr>
            <p:spPr bwMode="auto">
              <a:xfrm>
                <a:off x="3711" y="225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6" name="Oval 285"/>
              <p:cNvSpPr>
                <a:spLocks noChangeArrowheads="1"/>
              </p:cNvSpPr>
              <p:nvPr/>
            </p:nvSpPr>
            <p:spPr bwMode="auto">
              <a:xfrm>
                <a:off x="3273" y="233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7" name="Oval 286"/>
              <p:cNvSpPr>
                <a:spLocks noChangeArrowheads="1"/>
              </p:cNvSpPr>
              <p:nvPr/>
            </p:nvSpPr>
            <p:spPr bwMode="auto">
              <a:xfrm>
                <a:off x="3459" y="24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8" name="Oval 287"/>
              <p:cNvSpPr>
                <a:spLocks noChangeArrowheads="1"/>
              </p:cNvSpPr>
              <p:nvPr/>
            </p:nvSpPr>
            <p:spPr bwMode="auto">
              <a:xfrm>
                <a:off x="2319" y="2304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39" name="Oval 288"/>
              <p:cNvSpPr>
                <a:spLocks noChangeArrowheads="1"/>
              </p:cNvSpPr>
              <p:nvPr/>
            </p:nvSpPr>
            <p:spPr bwMode="auto">
              <a:xfrm>
                <a:off x="3795" y="250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0" name="Oval 289"/>
              <p:cNvSpPr>
                <a:spLocks noChangeArrowheads="1"/>
              </p:cNvSpPr>
              <p:nvPr/>
            </p:nvSpPr>
            <p:spPr bwMode="auto">
              <a:xfrm>
                <a:off x="3741" y="202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1" name="Oval 290"/>
              <p:cNvSpPr>
                <a:spLocks noChangeArrowheads="1"/>
              </p:cNvSpPr>
              <p:nvPr/>
            </p:nvSpPr>
            <p:spPr bwMode="auto">
              <a:xfrm>
                <a:off x="2871" y="219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2" name="Oval 291"/>
              <p:cNvSpPr>
                <a:spLocks noChangeArrowheads="1"/>
              </p:cNvSpPr>
              <p:nvPr/>
            </p:nvSpPr>
            <p:spPr bwMode="auto">
              <a:xfrm>
                <a:off x="3189" y="220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3" name="Oval 292"/>
              <p:cNvSpPr>
                <a:spLocks noChangeArrowheads="1"/>
              </p:cNvSpPr>
              <p:nvPr/>
            </p:nvSpPr>
            <p:spPr bwMode="auto">
              <a:xfrm>
                <a:off x="3621" y="244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4" name="Oval 293"/>
              <p:cNvSpPr>
                <a:spLocks noChangeArrowheads="1"/>
              </p:cNvSpPr>
              <p:nvPr/>
            </p:nvSpPr>
            <p:spPr bwMode="auto">
              <a:xfrm>
                <a:off x="3429" y="219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5" name="Oval 294"/>
              <p:cNvSpPr>
                <a:spLocks noChangeArrowheads="1"/>
              </p:cNvSpPr>
              <p:nvPr/>
            </p:nvSpPr>
            <p:spPr bwMode="auto">
              <a:xfrm>
                <a:off x="4017" y="25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6" name="Oval 295"/>
              <p:cNvSpPr>
                <a:spLocks noChangeArrowheads="1"/>
              </p:cNvSpPr>
              <p:nvPr/>
            </p:nvSpPr>
            <p:spPr bwMode="auto">
              <a:xfrm>
                <a:off x="3495" y="219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7" name="Oval 296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8" name="Oval 297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49" name="Oval 298"/>
              <p:cNvSpPr>
                <a:spLocks noChangeArrowheads="1"/>
              </p:cNvSpPr>
              <p:nvPr/>
            </p:nvSpPr>
            <p:spPr bwMode="auto">
              <a:xfrm>
                <a:off x="3363" y="2256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0" name="Oval 29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1" name="Oval 300"/>
              <p:cNvSpPr>
                <a:spLocks noChangeArrowheads="1"/>
              </p:cNvSpPr>
              <p:nvPr/>
            </p:nvSpPr>
            <p:spPr bwMode="auto">
              <a:xfrm>
                <a:off x="3711" y="253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2" name="Oval 301"/>
              <p:cNvSpPr>
                <a:spLocks noChangeArrowheads="1"/>
              </p:cNvSpPr>
              <p:nvPr/>
            </p:nvSpPr>
            <p:spPr bwMode="auto">
              <a:xfrm>
                <a:off x="3495" y="234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3" name="Oval 302"/>
              <p:cNvSpPr>
                <a:spLocks noChangeArrowheads="1"/>
              </p:cNvSpPr>
              <p:nvPr/>
            </p:nvSpPr>
            <p:spPr bwMode="auto">
              <a:xfrm>
                <a:off x="1551" y="2274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4" name="Oval 303"/>
              <p:cNvSpPr>
                <a:spLocks noChangeArrowheads="1"/>
              </p:cNvSpPr>
              <p:nvPr/>
            </p:nvSpPr>
            <p:spPr bwMode="auto">
              <a:xfrm>
                <a:off x="2751" y="211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5" name="Oval 304"/>
              <p:cNvSpPr>
                <a:spLocks noChangeArrowheads="1"/>
              </p:cNvSpPr>
              <p:nvPr/>
            </p:nvSpPr>
            <p:spPr bwMode="auto">
              <a:xfrm>
                <a:off x="2715" y="216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6" name="Oval 305"/>
              <p:cNvSpPr>
                <a:spLocks noChangeArrowheads="1"/>
              </p:cNvSpPr>
              <p:nvPr/>
            </p:nvSpPr>
            <p:spPr bwMode="auto">
              <a:xfrm>
                <a:off x="3099" y="214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7" name="Oval 306"/>
              <p:cNvSpPr>
                <a:spLocks noChangeArrowheads="1"/>
              </p:cNvSpPr>
              <p:nvPr/>
            </p:nvSpPr>
            <p:spPr bwMode="auto">
              <a:xfrm>
                <a:off x="3003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8" name="Oval 307"/>
              <p:cNvSpPr>
                <a:spLocks noChangeArrowheads="1"/>
              </p:cNvSpPr>
              <p:nvPr/>
            </p:nvSpPr>
            <p:spPr bwMode="auto">
              <a:xfrm>
                <a:off x="2967" y="21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59" name="Oval 308"/>
              <p:cNvSpPr>
                <a:spLocks noChangeArrowheads="1"/>
              </p:cNvSpPr>
              <p:nvPr/>
            </p:nvSpPr>
            <p:spPr bwMode="auto">
              <a:xfrm>
                <a:off x="2979" y="22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0" name="Oval 309"/>
              <p:cNvSpPr>
                <a:spLocks noChangeArrowheads="1"/>
              </p:cNvSpPr>
              <p:nvPr/>
            </p:nvSpPr>
            <p:spPr bwMode="auto">
              <a:xfrm>
                <a:off x="2319" y="2310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1" name="Oval 310"/>
              <p:cNvSpPr>
                <a:spLocks noChangeArrowheads="1"/>
              </p:cNvSpPr>
              <p:nvPr/>
            </p:nvSpPr>
            <p:spPr bwMode="auto">
              <a:xfrm>
                <a:off x="1407" y="222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2" name="Oval 311"/>
              <p:cNvSpPr>
                <a:spLocks noChangeArrowheads="1"/>
              </p:cNvSpPr>
              <p:nvPr/>
            </p:nvSpPr>
            <p:spPr bwMode="auto">
              <a:xfrm>
                <a:off x="1419" y="222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3" name="Oval 312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4" name="Oval 313"/>
              <p:cNvSpPr>
                <a:spLocks noChangeArrowheads="1"/>
              </p:cNvSpPr>
              <p:nvPr/>
            </p:nvSpPr>
            <p:spPr bwMode="auto">
              <a:xfrm>
                <a:off x="1269" y="225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5" name="Oval 314"/>
              <p:cNvSpPr>
                <a:spLocks noChangeArrowheads="1"/>
              </p:cNvSpPr>
              <p:nvPr/>
            </p:nvSpPr>
            <p:spPr bwMode="auto">
              <a:xfrm>
                <a:off x="1269" y="223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6" name="Oval 315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7" name="Oval 316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8" name="Oval 317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69" name="Oval 318"/>
              <p:cNvSpPr>
                <a:spLocks noChangeArrowheads="1"/>
              </p:cNvSpPr>
              <p:nvPr/>
            </p:nvSpPr>
            <p:spPr bwMode="auto">
              <a:xfrm>
                <a:off x="1269" y="223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0" name="Oval 319"/>
              <p:cNvSpPr>
                <a:spLocks noChangeArrowheads="1"/>
              </p:cNvSpPr>
              <p:nvPr/>
            </p:nvSpPr>
            <p:spPr bwMode="auto">
              <a:xfrm>
                <a:off x="1269" y="222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1" name="Oval 320"/>
              <p:cNvSpPr>
                <a:spLocks noChangeArrowheads="1"/>
              </p:cNvSpPr>
              <p:nvPr/>
            </p:nvSpPr>
            <p:spPr bwMode="auto">
              <a:xfrm>
                <a:off x="1269" y="226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2" name="Oval 321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3" name="Oval 322"/>
              <p:cNvSpPr>
                <a:spLocks noChangeArrowheads="1"/>
              </p:cNvSpPr>
              <p:nvPr/>
            </p:nvSpPr>
            <p:spPr bwMode="auto">
              <a:xfrm>
                <a:off x="1269" y="22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4" name="Oval 323"/>
              <p:cNvSpPr>
                <a:spLocks noChangeArrowheads="1"/>
              </p:cNvSpPr>
              <p:nvPr/>
            </p:nvSpPr>
            <p:spPr bwMode="auto">
              <a:xfrm>
                <a:off x="1557" y="2226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5" name="Oval 324"/>
              <p:cNvSpPr>
                <a:spLocks noChangeArrowheads="1"/>
              </p:cNvSpPr>
              <p:nvPr/>
            </p:nvSpPr>
            <p:spPr bwMode="auto">
              <a:xfrm>
                <a:off x="2043" y="2292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6" name="Oval 325"/>
              <p:cNvSpPr>
                <a:spLocks noChangeArrowheads="1"/>
              </p:cNvSpPr>
              <p:nvPr/>
            </p:nvSpPr>
            <p:spPr bwMode="auto">
              <a:xfrm>
                <a:off x="3615" y="204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7" name="Oval 326"/>
              <p:cNvSpPr>
                <a:spLocks noChangeArrowheads="1"/>
              </p:cNvSpPr>
              <p:nvPr/>
            </p:nvSpPr>
            <p:spPr bwMode="auto">
              <a:xfrm>
                <a:off x="3405" y="17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8" name="Oval 327"/>
              <p:cNvSpPr>
                <a:spLocks noChangeArrowheads="1"/>
              </p:cNvSpPr>
              <p:nvPr/>
            </p:nvSpPr>
            <p:spPr bwMode="auto">
              <a:xfrm>
                <a:off x="3555" y="192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79" name="Oval 328"/>
              <p:cNvSpPr>
                <a:spLocks noChangeArrowheads="1"/>
              </p:cNvSpPr>
              <p:nvPr/>
            </p:nvSpPr>
            <p:spPr bwMode="auto">
              <a:xfrm>
                <a:off x="3459" y="2310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0" name="Oval 329"/>
              <p:cNvSpPr>
                <a:spLocks noChangeArrowheads="1"/>
              </p:cNvSpPr>
              <p:nvPr/>
            </p:nvSpPr>
            <p:spPr bwMode="auto">
              <a:xfrm>
                <a:off x="2811" y="21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1" name="Oval 330"/>
              <p:cNvSpPr>
                <a:spLocks noChangeArrowheads="1"/>
              </p:cNvSpPr>
              <p:nvPr/>
            </p:nvSpPr>
            <p:spPr bwMode="auto">
              <a:xfrm>
                <a:off x="2097" y="2292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2" name="Oval 331"/>
              <p:cNvSpPr>
                <a:spLocks noChangeArrowheads="1"/>
              </p:cNvSpPr>
              <p:nvPr/>
            </p:nvSpPr>
            <p:spPr bwMode="auto">
              <a:xfrm>
                <a:off x="3387" y="198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3" name="Oval 332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4" name="Oval 333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5" name="Oval 334"/>
              <p:cNvSpPr>
                <a:spLocks noChangeArrowheads="1"/>
              </p:cNvSpPr>
              <p:nvPr/>
            </p:nvSpPr>
            <p:spPr bwMode="auto">
              <a:xfrm>
                <a:off x="1743" y="224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6" name="Oval 335"/>
              <p:cNvSpPr>
                <a:spLocks noChangeArrowheads="1"/>
              </p:cNvSpPr>
              <p:nvPr/>
            </p:nvSpPr>
            <p:spPr bwMode="auto">
              <a:xfrm>
                <a:off x="3681" y="208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7" name="Oval 336"/>
              <p:cNvSpPr>
                <a:spLocks noChangeArrowheads="1"/>
              </p:cNvSpPr>
              <p:nvPr/>
            </p:nvSpPr>
            <p:spPr bwMode="auto">
              <a:xfrm>
                <a:off x="3405" y="202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8" name="Oval 337"/>
              <p:cNvSpPr>
                <a:spLocks noChangeArrowheads="1"/>
              </p:cNvSpPr>
              <p:nvPr/>
            </p:nvSpPr>
            <p:spPr bwMode="auto">
              <a:xfrm>
                <a:off x="3537" y="216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89" name="Oval 338"/>
              <p:cNvSpPr>
                <a:spLocks noChangeArrowheads="1"/>
              </p:cNvSpPr>
              <p:nvPr/>
            </p:nvSpPr>
            <p:spPr bwMode="auto">
              <a:xfrm>
                <a:off x="3369" y="216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0" name="Oval 339"/>
              <p:cNvSpPr>
                <a:spLocks noChangeArrowheads="1"/>
              </p:cNvSpPr>
              <p:nvPr/>
            </p:nvSpPr>
            <p:spPr bwMode="auto">
              <a:xfrm>
                <a:off x="3243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1" name="Oval 340"/>
              <p:cNvSpPr>
                <a:spLocks noChangeArrowheads="1"/>
              </p:cNvSpPr>
              <p:nvPr/>
            </p:nvSpPr>
            <p:spPr bwMode="auto">
              <a:xfrm>
                <a:off x="3711" y="23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2" name="Oval 341"/>
              <p:cNvSpPr>
                <a:spLocks noChangeArrowheads="1"/>
              </p:cNvSpPr>
              <p:nvPr/>
            </p:nvSpPr>
            <p:spPr bwMode="auto">
              <a:xfrm>
                <a:off x="3699" y="228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3" name="Oval 342"/>
              <p:cNvSpPr>
                <a:spLocks noChangeArrowheads="1"/>
              </p:cNvSpPr>
              <p:nvPr/>
            </p:nvSpPr>
            <p:spPr bwMode="auto">
              <a:xfrm>
                <a:off x="2619" y="20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4" name="Oval 343"/>
              <p:cNvSpPr>
                <a:spLocks noChangeArrowheads="1"/>
              </p:cNvSpPr>
              <p:nvPr/>
            </p:nvSpPr>
            <p:spPr bwMode="auto">
              <a:xfrm>
                <a:off x="2757" y="21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5" name="Oval 344"/>
              <p:cNvSpPr>
                <a:spLocks noChangeArrowheads="1"/>
              </p:cNvSpPr>
              <p:nvPr/>
            </p:nvSpPr>
            <p:spPr bwMode="auto">
              <a:xfrm>
                <a:off x="2499" y="22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6" name="Oval 345"/>
              <p:cNvSpPr>
                <a:spLocks noChangeArrowheads="1"/>
              </p:cNvSpPr>
              <p:nvPr/>
            </p:nvSpPr>
            <p:spPr bwMode="auto">
              <a:xfrm>
                <a:off x="3579" y="235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7" name="Oval 346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8" name="Oval 347"/>
              <p:cNvSpPr>
                <a:spLocks noChangeArrowheads="1"/>
              </p:cNvSpPr>
              <p:nvPr/>
            </p:nvSpPr>
            <p:spPr bwMode="auto">
              <a:xfrm>
                <a:off x="3525" y="193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99" name="Oval 348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0" name="Oval 34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1" name="Oval 350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2" name="Oval 351"/>
              <p:cNvSpPr>
                <a:spLocks noChangeArrowheads="1"/>
              </p:cNvSpPr>
              <p:nvPr/>
            </p:nvSpPr>
            <p:spPr bwMode="auto">
              <a:xfrm>
                <a:off x="3651" y="229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3" name="Oval 352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4" name="Oval 353"/>
              <p:cNvSpPr>
                <a:spLocks noChangeArrowheads="1"/>
              </p:cNvSpPr>
              <p:nvPr/>
            </p:nvSpPr>
            <p:spPr bwMode="auto">
              <a:xfrm>
                <a:off x="3495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5" name="Oval 354"/>
              <p:cNvSpPr>
                <a:spLocks noChangeArrowheads="1"/>
              </p:cNvSpPr>
              <p:nvPr/>
            </p:nvSpPr>
            <p:spPr bwMode="auto">
              <a:xfrm>
                <a:off x="3351" y="22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6" name="Oval 355"/>
              <p:cNvSpPr>
                <a:spLocks noChangeArrowheads="1"/>
              </p:cNvSpPr>
              <p:nvPr/>
            </p:nvSpPr>
            <p:spPr bwMode="auto">
              <a:xfrm>
                <a:off x="2157" y="2298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7" name="Oval 356"/>
              <p:cNvSpPr>
                <a:spLocks noChangeArrowheads="1"/>
              </p:cNvSpPr>
              <p:nvPr/>
            </p:nvSpPr>
            <p:spPr bwMode="auto">
              <a:xfrm>
                <a:off x="3117" y="2274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8" name="Oval 357"/>
              <p:cNvSpPr>
                <a:spLocks noChangeArrowheads="1"/>
              </p:cNvSpPr>
              <p:nvPr/>
            </p:nvSpPr>
            <p:spPr bwMode="auto">
              <a:xfrm>
                <a:off x="3177" y="23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09" name="Oval 358"/>
              <p:cNvSpPr>
                <a:spLocks noChangeArrowheads="1"/>
              </p:cNvSpPr>
              <p:nvPr/>
            </p:nvSpPr>
            <p:spPr bwMode="auto">
              <a:xfrm>
                <a:off x="3033" y="247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0" name="Oval 359"/>
              <p:cNvSpPr>
                <a:spLocks noChangeArrowheads="1"/>
              </p:cNvSpPr>
              <p:nvPr/>
            </p:nvSpPr>
            <p:spPr bwMode="auto">
              <a:xfrm>
                <a:off x="3405" y="244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1" name="Oval 360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2" name="Oval 361"/>
              <p:cNvSpPr>
                <a:spLocks noChangeArrowheads="1"/>
              </p:cNvSpPr>
              <p:nvPr/>
            </p:nvSpPr>
            <p:spPr bwMode="auto">
              <a:xfrm>
                <a:off x="3759" y="227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3" name="Oval 362"/>
              <p:cNvSpPr>
                <a:spLocks noChangeArrowheads="1"/>
              </p:cNvSpPr>
              <p:nvPr/>
            </p:nvSpPr>
            <p:spPr bwMode="auto">
              <a:xfrm>
                <a:off x="3555" y="206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4" name="Oval 363"/>
              <p:cNvSpPr>
                <a:spLocks noChangeArrowheads="1"/>
              </p:cNvSpPr>
              <p:nvPr/>
            </p:nvSpPr>
            <p:spPr bwMode="auto">
              <a:xfrm>
                <a:off x="3945" y="2232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5" name="Oval 364"/>
              <p:cNvSpPr>
                <a:spLocks noChangeArrowheads="1"/>
              </p:cNvSpPr>
              <p:nvPr/>
            </p:nvSpPr>
            <p:spPr bwMode="auto">
              <a:xfrm>
                <a:off x="3903" y="220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6" name="Oval 365"/>
              <p:cNvSpPr>
                <a:spLocks noChangeArrowheads="1"/>
              </p:cNvSpPr>
              <p:nvPr/>
            </p:nvSpPr>
            <p:spPr bwMode="auto">
              <a:xfrm>
                <a:off x="3657" y="191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7" name="Oval 366"/>
              <p:cNvSpPr>
                <a:spLocks noChangeArrowheads="1"/>
              </p:cNvSpPr>
              <p:nvPr/>
            </p:nvSpPr>
            <p:spPr bwMode="auto">
              <a:xfrm>
                <a:off x="3213" y="220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8" name="Oval 367"/>
              <p:cNvSpPr>
                <a:spLocks noChangeArrowheads="1"/>
              </p:cNvSpPr>
              <p:nvPr/>
            </p:nvSpPr>
            <p:spPr bwMode="auto">
              <a:xfrm>
                <a:off x="3381" y="2298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19" name="Oval 368"/>
              <p:cNvSpPr>
                <a:spLocks noChangeArrowheads="1"/>
              </p:cNvSpPr>
              <p:nvPr/>
            </p:nvSpPr>
            <p:spPr bwMode="auto">
              <a:xfrm>
                <a:off x="2199" y="21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0" name="Oval 369"/>
              <p:cNvSpPr>
                <a:spLocks noChangeArrowheads="1"/>
              </p:cNvSpPr>
              <p:nvPr/>
            </p:nvSpPr>
            <p:spPr bwMode="auto">
              <a:xfrm>
                <a:off x="2991" y="205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1" name="Oval 370"/>
              <p:cNvSpPr>
                <a:spLocks noChangeArrowheads="1"/>
              </p:cNvSpPr>
              <p:nvPr/>
            </p:nvSpPr>
            <p:spPr bwMode="auto">
              <a:xfrm>
                <a:off x="3531" y="208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2" name="Oval 371"/>
              <p:cNvSpPr>
                <a:spLocks noChangeArrowheads="1"/>
              </p:cNvSpPr>
              <p:nvPr/>
            </p:nvSpPr>
            <p:spPr bwMode="auto">
              <a:xfrm>
                <a:off x="2571" y="216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3" name="Oval 372"/>
              <p:cNvSpPr>
                <a:spLocks noChangeArrowheads="1"/>
              </p:cNvSpPr>
              <p:nvPr/>
            </p:nvSpPr>
            <p:spPr bwMode="auto">
              <a:xfrm>
                <a:off x="3585" y="214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4" name="Oval 373"/>
              <p:cNvSpPr>
                <a:spLocks noChangeArrowheads="1"/>
              </p:cNvSpPr>
              <p:nvPr/>
            </p:nvSpPr>
            <p:spPr bwMode="auto">
              <a:xfrm>
                <a:off x="3573" y="196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5" name="Oval 374"/>
              <p:cNvSpPr>
                <a:spLocks noChangeArrowheads="1"/>
              </p:cNvSpPr>
              <p:nvPr/>
            </p:nvSpPr>
            <p:spPr bwMode="auto">
              <a:xfrm>
                <a:off x="3555" y="251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6" name="Oval 37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7" name="Oval 376"/>
              <p:cNvSpPr>
                <a:spLocks noChangeArrowheads="1"/>
              </p:cNvSpPr>
              <p:nvPr/>
            </p:nvSpPr>
            <p:spPr bwMode="auto">
              <a:xfrm>
                <a:off x="3351" y="207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8" name="Oval 377"/>
              <p:cNvSpPr>
                <a:spLocks noChangeArrowheads="1"/>
              </p:cNvSpPr>
              <p:nvPr/>
            </p:nvSpPr>
            <p:spPr bwMode="auto">
              <a:xfrm>
                <a:off x="3615" y="240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29" name="Oval 378"/>
              <p:cNvSpPr>
                <a:spLocks noChangeArrowheads="1"/>
              </p:cNvSpPr>
              <p:nvPr/>
            </p:nvSpPr>
            <p:spPr bwMode="auto">
              <a:xfrm>
                <a:off x="3321" y="216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0" name="Oval 37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1" name="Oval 380"/>
              <p:cNvSpPr>
                <a:spLocks noChangeArrowheads="1"/>
              </p:cNvSpPr>
              <p:nvPr/>
            </p:nvSpPr>
            <p:spPr bwMode="auto">
              <a:xfrm>
                <a:off x="3585" y="24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2" name="Oval 381"/>
              <p:cNvSpPr>
                <a:spLocks noChangeArrowheads="1"/>
              </p:cNvSpPr>
              <p:nvPr/>
            </p:nvSpPr>
            <p:spPr bwMode="auto">
              <a:xfrm>
                <a:off x="3561" y="218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3" name="Oval 382"/>
              <p:cNvSpPr>
                <a:spLocks noChangeArrowheads="1"/>
              </p:cNvSpPr>
              <p:nvPr/>
            </p:nvSpPr>
            <p:spPr bwMode="auto">
              <a:xfrm>
                <a:off x="2697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4" name="Oval 383"/>
              <p:cNvSpPr>
                <a:spLocks noChangeArrowheads="1"/>
              </p:cNvSpPr>
              <p:nvPr/>
            </p:nvSpPr>
            <p:spPr bwMode="auto">
              <a:xfrm>
                <a:off x="3741" y="197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5" name="Oval 384"/>
              <p:cNvSpPr>
                <a:spLocks noChangeArrowheads="1"/>
              </p:cNvSpPr>
              <p:nvPr/>
            </p:nvSpPr>
            <p:spPr bwMode="auto">
              <a:xfrm>
                <a:off x="2955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6" name="Oval 385"/>
              <p:cNvSpPr>
                <a:spLocks noChangeArrowheads="1"/>
              </p:cNvSpPr>
              <p:nvPr/>
            </p:nvSpPr>
            <p:spPr bwMode="auto">
              <a:xfrm>
                <a:off x="3477" y="19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7" name="Oval 386"/>
              <p:cNvSpPr>
                <a:spLocks noChangeArrowheads="1"/>
              </p:cNvSpPr>
              <p:nvPr/>
            </p:nvSpPr>
            <p:spPr bwMode="auto">
              <a:xfrm>
                <a:off x="3513" y="226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8" name="Oval 387"/>
              <p:cNvSpPr>
                <a:spLocks noChangeArrowheads="1"/>
              </p:cNvSpPr>
              <p:nvPr/>
            </p:nvSpPr>
            <p:spPr bwMode="auto">
              <a:xfrm>
                <a:off x="1449" y="224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39" name="Oval 388"/>
              <p:cNvSpPr>
                <a:spLocks noChangeArrowheads="1"/>
              </p:cNvSpPr>
              <p:nvPr/>
            </p:nvSpPr>
            <p:spPr bwMode="auto">
              <a:xfrm>
                <a:off x="3153" y="225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0" name="Oval 389"/>
              <p:cNvSpPr>
                <a:spLocks noChangeArrowheads="1"/>
              </p:cNvSpPr>
              <p:nvPr/>
            </p:nvSpPr>
            <p:spPr bwMode="auto">
              <a:xfrm>
                <a:off x="3495" y="223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1" name="Oval 390"/>
              <p:cNvSpPr>
                <a:spLocks noChangeArrowheads="1"/>
              </p:cNvSpPr>
              <p:nvPr/>
            </p:nvSpPr>
            <p:spPr bwMode="auto">
              <a:xfrm>
                <a:off x="3147" y="18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2" name="Oval 391"/>
              <p:cNvSpPr>
                <a:spLocks noChangeArrowheads="1"/>
              </p:cNvSpPr>
              <p:nvPr/>
            </p:nvSpPr>
            <p:spPr bwMode="auto">
              <a:xfrm>
                <a:off x="2109" y="218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3" name="Oval 392"/>
              <p:cNvSpPr>
                <a:spLocks noChangeArrowheads="1"/>
              </p:cNvSpPr>
              <p:nvPr/>
            </p:nvSpPr>
            <p:spPr bwMode="auto">
              <a:xfrm>
                <a:off x="2691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4" name="Oval 393"/>
              <p:cNvSpPr>
                <a:spLocks noChangeArrowheads="1"/>
              </p:cNvSpPr>
              <p:nvPr/>
            </p:nvSpPr>
            <p:spPr bwMode="auto">
              <a:xfrm>
                <a:off x="3387" y="215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5" name="Oval 394"/>
              <p:cNvSpPr>
                <a:spLocks noChangeArrowheads="1"/>
              </p:cNvSpPr>
              <p:nvPr/>
            </p:nvSpPr>
            <p:spPr bwMode="auto">
              <a:xfrm>
                <a:off x="1923" y="226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6" name="Oval 395"/>
              <p:cNvSpPr>
                <a:spLocks noChangeArrowheads="1"/>
              </p:cNvSpPr>
              <p:nvPr/>
            </p:nvSpPr>
            <p:spPr bwMode="auto">
              <a:xfrm>
                <a:off x="3513" y="210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7" name="Oval 396"/>
              <p:cNvSpPr>
                <a:spLocks noChangeArrowheads="1"/>
              </p:cNvSpPr>
              <p:nvPr/>
            </p:nvSpPr>
            <p:spPr bwMode="auto">
              <a:xfrm>
                <a:off x="3807" y="208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8" name="Oval 397"/>
              <p:cNvSpPr>
                <a:spLocks noChangeArrowheads="1"/>
              </p:cNvSpPr>
              <p:nvPr/>
            </p:nvSpPr>
            <p:spPr bwMode="auto">
              <a:xfrm>
                <a:off x="2127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49" name="Oval 398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0" name="Oval 399"/>
              <p:cNvSpPr>
                <a:spLocks noChangeArrowheads="1"/>
              </p:cNvSpPr>
              <p:nvPr/>
            </p:nvSpPr>
            <p:spPr bwMode="auto">
              <a:xfrm>
                <a:off x="3501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1" name="Oval 400"/>
              <p:cNvSpPr>
                <a:spLocks noChangeArrowheads="1"/>
              </p:cNvSpPr>
              <p:nvPr/>
            </p:nvSpPr>
            <p:spPr bwMode="auto">
              <a:xfrm>
                <a:off x="3339" y="232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2" name="Oval 401"/>
              <p:cNvSpPr>
                <a:spLocks noChangeArrowheads="1"/>
              </p:cNvSpPr>
              <p:nvPr/>
            </p:nvSpPr>
            <p:spPr bwMode="auto">
              <a:xfrm>
                <a:off x="3687" y="202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3" name="Oval 402"/>
              <p:cNvSpPr>
                <a:spLocks noChangeArrowheads="1"/>
              </p:cNvSpPr>
              <p:nvPr/>
            </p:nvSpPr>
            <p:spPr bwMode="auto">
              <a:xfrm>
                <a:off x="3459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4" name="Oval 403"/>
              <p:cNvSpPr>
                <a:spLocks noChangeArrowheads="1"/>
              </p:cNvSpPr>
              <p:nvPr/>
            </p:nvSpPr>
            <p:spPr bwMode="auto">
              <a:xfrm>
                <a:off x="2697" y="227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5" name="Oval 404"/>
              <p:cNvSpPr>
                <a:spLocks noChangeArrowheads="1"/>
              </p:cNvSpPr>
              <p:nvPr/>
            </p:nvSpPr>
            <p:spPr bwMode="auto">
              <a:xfrm>
                <a:off x="3165" y="225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6" name="Oval 405"/>
              <p:cNvSpPr>
                <a:spLocks noChangeArrowheads="1"/>
              </p:cNvSpPr>
              <p:nvPr/>
            </p:nvSpPr>
            <p:spPr bwMode="auto">
              <a:xfrm>
                <a:off x="3429" y="219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57" name="Oval 406"/>
              <p:cNvSpPr>
                <a:spLocks noChangeArrowheads="1"/>
              </p:cNvSpPr>
              <p:nvPr/>
            </p:nvSpPr>
            <p:spPr bwMode="auto">
              <a:xfrm>
                <a:off x="3885" y="219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6" name="Group 608"/>
            <p:cNvGrpSpPr>
              <a:grpSpLocks/>
            </p:cNvGrpSpPr>
            <p:nvPr/>
          </p:nvGrpSpPr>
          <p:grpSpPr bwMode="auto">
            <a:xfrm>
              <a:off x="2014538" y="2533650"/>
              <a:ext cx="4476750" cy="1552575"/>
              <a:chOff x="1269" y="1596"/>
              <a:chExt cx="2820" cy="978"/>
            </a:xfrm>
          </p:grpSpPr>
          <p:sp>
            <p:nvSpPr>
              <p:cNvPr id="4758" name="Oval 408"/>
              <p:cNvSpPr>
                <a:spLocks noChangeArrowheads="1"/>
              </p:cNvSpPr>
              <p:nvPr/>
            </p:nvSpPr>
            <p:spPr bwMode="auto">
              <a:xfrm>
                <a:off x="3825" y="208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9" name="Oval 409"/>
              <p:cNvSpPr>
                <a:spLocks noChangeArrowheads="1"/>
              </p:cNvSpPr>
              <p:nvPr/>
            </p:nvSpPr>
            <p:spPr bwMode="auto">
              <a:xfrm>
                <a:off x="3147" y="207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0" name="Oval 410"/>
              <p:cNvSpPr>
                <a:spLocks noChangeArrowheads="1"/>
              </p:cNvSpPr>
              <p:nvPr/>
            </p:nvSpPr>
            <p:spPr bwMode="auto">
              <a:xfrm>
                <a:off x="2607" y="210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1" name="Oval 411"/>
              <p:cNvSpPr>
                <a:spLocks noChangeArrowheads="1"/>
              </p:cNvSpPr>
              <p:nvPr/>
            </p:nvSpPr>
            <p:spPr bwMode="auto">
              <a:xfrm>
                <a:off x="3537" y="211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2" name="Oval 412"/>
              <p:cNvSpPr>
                <a:spLocks noChangeArrowheads="1"/>
              </p:cNvSpPr>
              <p:nvPr/>
            </p:nvSpPr>
            <p:spPr bwMode="auto">
              <a:xfrm>
                <a:off x="3483" y="199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3" name="Oval 413"/>
              <p:cNvSpPr>
                <a:spLocks noChangeArrowheads="1"/>
              </p:cNvSpPr>
              <p:nvPr/>
            </p:nvSpPr>
            <p:spPr bwMode="auto">
              <a:xfrm>
                <a:off x="2721" y="2280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4" name="Oval 414"/>
              <p:cNvSpPr>
                <a:spLocks noChangeArrowheads="1"/>
              </p:cNvSpPr>
              <p:nvPr/>
            </p:nvSpPr>
            <p:spPr bwMode="auto">
              <a:xfrm>
                <a:off x="3603" y="229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5" name="Oval 415"/>
              <p:cNvSpPr>
                <a:spLocks noChangeArrowheads="1"/>
              </p:cNvSpPr>
              <p:nvPr/>
            </p:nvSpPr>
            <p:spPr bwMode="auto">
              <a:xfrm>
                <a:off x="3459" y="221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6" name="Oval 416"/>
              <p:cNvSpPr>
                <a:spLocks noChangeArrowheads="1"/>
              </p:cNvSpPr>
              <p:nvPr/>
            </p:nvSpPr>
            <p:spPr bwMode="auto">
              <a:xfrm>
                <a:off x="3333" y="22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7" name="Oval 417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8" name="Oval 418"/>
              <p:cNvSpPr>
                <a:spLocks noChangeArrowheads="1"/>
              </p:cNvSpPr>
              <p:nvPr/>
            </p:nvSpPr>
            <p:spPr bwMode="auto">
              <a:xfrm>
                <a:off x="3237" y="2118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69" name="Oval 419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0" name="Oval 420"/>
              <p:cNvSpPr>
                <a:spLocks noChangeArrowheads="1"/>
              </p:cNvSpPr>
              <p:nvPr/>
            </p:nvSpPr>
            <p:spPr bwMode="auto">
              <a:xfrm>
                <a:off x="3909" y="225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1" name="Oval 421"/>
              <p:cNvSpPr>
                <a:spLocks noChangeArrowheads="1"/>
              </p:cNvSpPr>
              <p:nvPr/>
            </p:nvSpPr>
            <p:spPr bwMode="auto">
              <a:xfrm>
                <a:off x="3939" y="220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2" name="Oval 422"/>
              <p:cNvSpPr>
                <a:spLocks noChangeArrowheads="1"/>
              </p:cNvSpPr>
              <p:nvPr/>
            </p:nvSpPr>
            <p:spPr bwMode="auto">
              <a:xfrm>
                <a:off x="3357" y="228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3" name="Oval 423"/>
              <p:cNvSpPr>
                <a:spLocks noChangeArrowheads="1"/>
              </p:cNvSpPr>
              <p:nvPr/>
            </p:nvSpPr>
            <p:spPr bwMode="auto">
              <a:xfrm>
                <a:off x="3987" y="222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4" name="Oval 424"/>
              <p:cNvSpPr>
                <a:spLocks noChangeArrowheads="1"/>
              </p:cNvSpPr>
              <p:nvPr/>
            </p:nvSpPr>
            <p:spPr bwMode="auto">
              <a:xfrm>
                <a:off x="3921" y="220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5" name="Oval 425"/>
              <p:cNvSpPr>
                <a:spLocks noChangeArrowheads="1"/>
              </p:cNvSpPr>
              <p:nvPr/>
            </p:nvSpPr>
            <p:spPr bwMode="auto">
              <a:xfrm>
                <a:off x="3429" y="204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6" name="Oval 426"/>
              <p:cNvSpPr>
                <a:spLocks noChangeArrowheads="1"/>
              </p:cNvSpPr>
              <p:nvPr/>
            </p:nvSpPr>
            <p:spPr bwMode="auto">
              <a:xfrm>
                <a:off x="3915" y="218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7" name="Oval 427"/>
              <p:cNvSpPr>
                <a:spLocks noChangeArrowheads="1"/>
              </p:cNvSpPr>
              <p:nvPr/>
            </p:nvSpPr>
            <p:spPr bwMode="auto">
              <a:xfrm>
                <a:off x="3327" y="227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8" name="Oval 428"/>
              <p:cNvSpPr>
                <a:spLocks noChangeArrowheads="1"/>
              </p:cNvSpPr>
              <p:nvPr/>
            </p:nvSpPr>
            <p:spPr bwMode="auto">
              <a:xfrm>
                <a:off x="3153" y="219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79" name="Oval 429"/>
              <p:cNvSpPr>
                <a:spLocks noChangeArrowheads="1"/>
              </p:cNvSpPr>
              <p:nvPr/>
            </p:nvSpPr>
            <p:spPr bwMode="auto">
              <a:xfrm>
                <a:off x="3537" y="219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0" name="Oval 430"/>
              <p:cNvSpPr>
                <a:spLocks noChangeArrowheads="1"/>
              </p:cNvSpPr>
              <p:nvPr/>
            </p:nvSpPr>
            <p:spPr bwMode="auto">
              <a:xfrm>
                <a:off x="3069" y="222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1" name="Oval 431"/>
              <p:cNvSpPr>
                <a:spLocks noChangeArrowheads="1"/>
              </p:cNvSpPr>
              <p:nvPr/>
            </p:nvSpPr>
            <p:spPr bwMode="auto">
              <a:xfrm>
                <a:off x="2847" y="216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2" name="Oval 432"/>
              <p:cNvSpPr>
                <a:spLocks noChangeArrowheads="1"/>
              </p:cNvSpPr>
              <p:nvPr/>
            </p:nvSpPr>
            <p:spPr bwMode="auto">
              <a:xfrm>
                <a:off x="3549" y="221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3" name="Oval 433"/>
              <p:cNvSpPr>
                <a:spLocks noChangeArrowheads="1"/>
              </p:cNvSpPr>
              <p:nvPr/>
            </p:nvSpPr>
            <p:spPr bwMode="auto">
              <a:xfrm>
                <a:off x="2601" y="225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4" name="Oval 434"/>
              <p:cNvSpPr>
                <a:spLocks noChangeArrowheads="1"/>
              </p:cNvSpPr>
              <p:nvPr/>
            </p:nvSpPr>
            <p:spPr bwMode="auto">
              <a:xfrm>
                <a:off x="3339" y="225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5" name="Oval 435"/>
              <p:cNvSpPr>
                <a:spLocks noChangeArrowheads="1"/>
              </p:cNvSpPr>
              <p:nvPr/>
            </p:nvSpPr>
            <p:spPr bwMode="auto">
              <a:xfrm>
                <a:off x="3393" y="253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6" name="Oval 436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7" name="Oval 437"/>
              <p:cNvSpPr>
                <a:spLocks noChangeArrowheads="1"/>
              </p:cNvSpPr>
              <p:nvPr/>
            </p:nvSpPr>
            <p:spPr bwMode="auto">
              <a:xfrm>
                <a:off x="3351" y="213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8" name="Oval 438"/>
              <p:cNvSpPr>
                <a:spLocks noChangeArrowheads="1"/>
              </p:cNvSpPr>
              <p:nvPr/>
            </p:nvSpPr>
            <p:spPr bwMode="auto">
              <a:xfrm>
                <a:off x="2901" y="210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89" name="Oval 439"/>
              <p:cNvSpPr>
                <a:spLocks noChangeArrowheads="1"/>
              </p:cNvSpPr>
              <p:nvPr/>
            </p:nvSpPr>
            <p:spPr bwMode="auto">
              <a:xfrm>
                <a:off x="3561" y="188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0" name="Oval 440"/>
              <p:cNvSpPr>
                <a:spLocks noChangeArrowheads="1"/>
              </p:cNvSpPr>
              <p:nvPr/>
            </p:nvSpPr>
            <p:spPr bwMode="auto">
              <a:xfrm>
                <a:off x="1599" y="228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1" name="Oval 441"/>
              <p:cNvSpPr>
                <a:spLocks noChangeArrowheads="1"/>
              </p:cNvSpPr>
              <p:nvPr/>
            </p:nvSpPr>
            <p:spPr bwMode="auto">
              <a:xfrm>
                <a:off x="1863" y="223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2" name="Oval 442"/>
              <p:cNvSpPr>
                <a:spLocks noChangeArrowheads="1"/>
              </p:cNvSpPr>
              <p:nvPr/>
            </p:nvSpPr>
            <p:spPr bwMode="auto">
              <a:xfrm>
                <a:off x="1911" y="2244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3" name="Oval 443"/>
              <p:cNvSpPr>
                <a:spLocks noChangeArrowheads="1"/>
              </p:cNvSpPr>
              <p:nvPr/>
            </p:nvSpPr>
            <p:spPr bwMode="auto">
              <a:xfrm>
                <a:off x="1671" y="2256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4" name="Oval 444"/>
              <p:cNvSpPr>
                <a:spLocks noChangeArrowheads="1"/>
              </p:cNvSpPr>
              <p:nvPr/>
            </p:nvSpPr>
            <p:spPr bwMode="auto">
              <a:xfrm>
                <a:off x="2871" y="209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5" name="Oval 445"/>
              <p:cNvSpPr>
                <a:spLocks noChangeArrowheads="1"/>
              </p:cNvSpPr>
              <p:nvPr/>
            </p:nvSpPr>
            <p:spPr bwMode="auto">
              <a:xfrm>
                <a:off x="2841" y="22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6" name="Oval 446"/>
              <p:cNvSpPr>
                <a:spLocks noChangeArrowheads="1"/>
              </p:cNvSpPr>
              <p:nvPr/>
            </p:nvSpPr>
            <p:spPr bwMode="auto">
              <a:xfrm>
                <a:off x="3201" y="216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7" name="Oval 447"/>
              <p:cNvSpPr>
                <a:spLocks noChangeArrowheads="1"/>
              </p:cNvSpPr>
              <p:nvPr/>
            </p:nvSpPr>
            <p:spPr bwMode="auto">
              <a:xfrm>
                <a:off x="3267" y="214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8" name="Oval 448"/>
              <p:cNvSpPr>
                <a:spLocks noChangeArrowheads="1"/>
              </p:cNvSpPr>
              <p:nvPr/>
            </p:nvSpPr>
            <p:spPr bwMode="auto">
              <a:xfrm>
                <a:off x="3519" y="184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99" name="Oval 449"/>
              <p:cNvSpPr>
                <a:spLocks noChangeArrowheads="1"/>
              </p:cNvSpPr>
              <p:nvPr/>
            </p:nvSpPr>
            <p:spPr bwMode="auto">
              <a:xfrm>
                <a:off x="3735" y="20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0" name="Oval 450"/>
              <p:cNvSpPr>
                <a:spLocks noChangeArrowheads="1"/>
              </p:cNvSpPr>
              <p:nvPr/>
            </p:nvSpPr>
            <p:spPr bwMode="auto">
              <a:xfrm>
                <a:off x="2769" y="226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1" name="Oval 451"/>
              <p:cNvSpPr>
                <a:spLocks noChangeArrowheads="1"/>
              </p:cNvSpPr>
              <p:nvPr/>
            </p:nvSpPr>
            <p:spPr bwMode="auto">
              <a:xfrm>
                <a:off x="2517" y="217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2" name="Oval 452"/>
              <p:cNvSpPr>
                <a:spLocks noChangeArrowheads="1"/>
              </p:cNvSpPr>
              <p:nvPr/>
            </p:nvSpPr>
            <p:spPr bwMode="auto">
              <a:xfrm>
                <a:off x="3675" y="240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3" name="Oval 453"/>
              <p:cNvSpPr>
                <a:spLocks noChangeArrowheads="1"/>
              </p:cNvSpPr>
              <p:nvPr/>
            </p:nvSpPr>
            <p:spPr bwMode="auto">
              <a:xfrm>
                <a:off x="3261" y="225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4" name="Oval 454"/>
              <p:cNvSpPr>
                <a:spLocks noChangeArrowheads="1"/>
              </p:cNvSpPr>
              <p:nvPr/>
            </p:nvSpPr>
            <p:spPr bwMode="auto">
              <a:xfrm>
                <a:off x="4047" y="244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5" name="Oval 455"/>
              <p:cNvSpPr>
                <a:spLocks noChangeArrowheads="1"/>
              </p:cNvSpPr>
              <p:nvPr/>
            </p:nvSpPr>
            <p:spPr bwMode="auto">
              <a:xfrm>
                <a:off x="2877" y="200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6" name="Oval 456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7" name="Oval 457"/>
              <p:cNvSpPr>
                <a:spLocks noChangeArrowheads="1"/>
              </p:cNvSpPr>
              <p:nvPr/>
            </p:nvSpPr>
            <p:spPr bwMode="auto">
              <a:xfrm>
                <a:off x="3699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8" name="Oval 458"/>
              <p:cNvSpPr>
                <a:spLocks noChangeArrowheads="1"/>
              </p:cNvSpPr>
              <p:nvPr/>
            </p:nvSpPr>
            <p:spPr bwMode="auto">
              <a:xfrm>
                <a:off x="2157" y="227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09" name="Oval 459"/>
              <p:cNvSpPr>
                <a:spLocks noChangeArrowheads="1"/>
              </p:cNvSpPr>
              <p:nvPr/>
            </p:nvSpPr>
            <p:spPr bwMode="auto">
              <a:xfrm>
                <a:off x="3201" y="238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0" name="Oval 460"/>
              <p:cNvSpPr>
                <a:spLocks noChangeArrowheads="1"/>
              </p:cNvSpPr>
              <p:nvPr/>
            </p:nvSpPr>
            <p:spPr bwMode="auto">
              <a:xfrm>
                <a:off x="3447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1" name="Oval 461"/>
              <p:cNvSpPr>
                <a:spLocks noChangeArrowheads="1"/>
              </p:cNvSpPr>
              <p:nvPr/>
            </p:nvSpPr>
            <p:spPr bwMode="auto">
              <a:xfrm>
                <a:off x="3525" y="184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2" name="Oval 462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3" name="Oval 463"/>
              <p:cNvSpPr>
                <a:spLocks noChangeArrowheads="1"/>
              </p:cNvSpPr>
              <p:nvPr/>
            </p:nvSpPr>
            <p:spPr bwMode="auto">
              <a:xfrm>
                <a:off x="3381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4" name="Oval 464"/>
              <p:cNvSpPr>
                <a:spLocks noChangeArrowheads="1"/>
              </p:cNvSpPr>
              <p:nvPr/>
            </p:nvSpPr>
            <p:spPr bwMode="auto">
              <a:xfrm>
                <a:off x="2799" y="211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5" name="Oval 465"/>
              <p:cNvSpPr>
                <a:spLocks noChangeArrowheads="1"/>
              </p:cNvSpPr>
              <p:nvPr/>
            </p:nvSpPr>
            <p:spPr bwMode="auto">
              <a:xfrm>
                <a:off x="2871" y="219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6" name="Oval 466"/>
              <p:cNvSpPr>
                <a:spLocks noChangeArrowheads="1"/>
              </p:cNvSpPr>
              <p:nvPr/>
            </p:nvSpPr>
            <p:spPr bwMode="auto">
              <a:xfrm>
                <a:off x="3519" y="232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7" name="Oval 467"/>
              <p:cNvSpPr>
                <a:spLocks noChangeArrowheads="1"/>
              </p:cNvSpPr>
              <p:nvPr/>
            </p:nvSpPr>
            <p:spPr bwMode="auto">
              <a:xfrm>
                <a:off x="3387" y="187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8" name="Oval 468"/>
              <p:cNvSpPr>
                <a:spLocks noChangeArrowheads="1"/>
              </p:cNvSpPr>
              <p:nvPr/>
            </p:nvSpPr>
            <p:spPr bwMode="auto">
              <a:xfrm>
                <a:off x="1617" y="2286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19" name="Oval 469"/>
              <p:cNvSpPr>
                <a:spLocks noChangeArrowheads="1"/>
              </p:cNvSpPr>
              <p:nvPr/>
            </p:nvSpPr>
            <p:spPr bwMode="auto">
              <a:xfrm>
                <a:off x="3267" y="213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0" name="Oval 470"/>
              <p:cNvSpPr>
                <a:spLocks noChangeArrowheads="1"/>
              </p:cNvSpPr>
              <p:nvPr/>
            </p:nvSpPr>
            <p:spPr bwMode="auto">
              <a:xfrm>
                <a:off x="3267" y="217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1" name="Oval 471"/>
              <p:cNvSpPr>
                <a:spLocks noChangeArrowheads="1"/>
              </p:cNvSpPr>
              <p:nvPr/>
            </p:nvSpPr>
            <p:spPr bwMode="auto">
              <a:xfrm>
                <a:off x="3435" y="22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2" name="Oval 472"/>
              <p:cNvSpPr>
                <a:spLocks noChangeArrowheads="1"/>
              </p:cNvSpPr>
              <p:nvPr/>
            </p:nvSpPr>
            <p:spPr bwMode="auto">
              <a:xfrm>
                <a:off x="3615" y="226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3" name="Oval 473"/>
              <p:cNvSpPr>
                <a:spLocks noChangeArrowheads="1"/>
              </p:cNvSpPr>
              <p:nvPr/>
            </p:nvSpPr>
            <p:spPr bwMode="auto">
              <a:xfrm>
                <a:off x="2583" y="221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4" name="Oval 474"/>
              <p:cNvSpPr>
                <a:spLocks noChangeArrowheads="1"/>
              </p:cNvSpPr>
              <p:nvPr/>
            </p:nvSpPr>
            <p:spPr bwMode="auto">
              <a:xfrm>
                <a:off x="4029" y="245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5" name="Oval 475"/>
              <p:cNvSpPr>
                <a:spLocks noChangeArrowheads="1"/>
              </p:cNvSpPr>
              <p:nvPr/>
            </p:nvSpPr>
            <p:spPr bwMode="auto">
              <a:xfrm>
                <a:off x="3453" y="232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6" name="Oval 476"/>
              <p:cNvSpPr>
                <a:spLocks noChangeArrowheads="1"/>
              </p:cNvSpPr>
              <p:nvPr/>
            </p:nvSpPr>
            <p:spPr bwMode="auto">
              <a:xfrm>
                <a:off x="3681" y="19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7" name="Oval 477"/>
              <p:cNvSpPr>
                <a:spLocks noChangeArrowheads="1"/>
              </p:cNvSpPr>
              <p:nvPr/>
            </p:nvSpPr>
            <p:spPr bwMode="auto">
              <a:xfrm>
                <a:off x="2217" y="226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8" name="Oval 478"/>
              <p:cNvSpPr>
                <a:spLocks noChangeArrowheads="1"/>
              </p:cNvSpPr>
              <p:nvPr/>
            </p:nvSpPr>
            <p:spPr bwMode="auto">
              <a:xfrm>
                <a:off x="3735" y="21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29" name="Oval 479"/>
              <p:cNvSpPr>
                <a:spLocks noChangeArrowheads="1"/>
              </p:cNvSpPr>
              <p:nvPr/>
            </p:nvSpPr>
            <p:spPr bwMode="auto">
              <a:xfrm>
                <a:off x="2043" y="2310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0" name="Oval 480"/>
              <p:cNvSpPr>
                <a:spLocks noChangeArrowheads="1"/>
              </p:cNvSpPr>
              <p:nvPr/>
            </p:nvSpPr>
            <p:spPr bwMode="auto">
              <a:xfrm>
                <a:off x="2787" y="227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1" name="Oval 481"/>
              <p:cNvSpPr>
                <a:spLocks noChangeArrowheads="1"/>
              </p:cNvSpPr>
              <p:nvPr/>
            </p:nvSpPr>
            <p:spPr bwMode="auto">
              <a:xfrm>
                <a:off x="3507" y="19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2" name="Oval 482"/>
              <p:cNvSpPr>
                <a:spLocks noChangeArrowheads="1"/>
              </p:cNvSpPr>
              <p:nvPr/>
            </p:nvSpPr>
            <p:spPr bwMode="auto">
              <a:xfrm>
                <a:off x="4047" y="249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3" name="Oval 483"/>
              <p:cNvSpPr>
                <a:spLocks noChangeArrowheads="1"/>
              </p:cNvSpPr>
              <p:nvPr/>
            </p:nvSpPr>
            <p:spPr bwMode="auto">
              <a:xfrm>
                <a:off x="3369" y="209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4" name="Oval 484"/>
              <p:cNvSpPr>
                <a:spLocks noChangeArrowheads="1"/>
              </p:cNvSpPr>
              <p:nvPr/>
            </p:nvSpPr>
            <p:spPr bwMode="auto">
              <a:xfrm>
                <a:off x="3099" y="217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5" name="Oval 485"/>
              <p:cNvSpPr>
                <a:spLocks noChangeArrowheads="1"/>
              </p:cNvSpPr>
              <p:nvPr/>
            </p:nvSpPr>
            <p:spPr bwMode="auto">
              <a:xfrm>
                <a:off x="2835" y="220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6" name="Oval 486"/>
              <p:cNvSpPr>
                <a:spLocks noChangeArrowheads="1"/>
              </p:cNvSpPr>
              <p:nvPr/>
            </p:nvSpPr>
            <p:spPr bwMode="auto">
              <a:xfrm>
                <a:off x="3489" y="210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7" name="Oval 487"/>
              <p:cNvSpPr>
                <a:spLocks noChangeArrowheads="1"/>
              </p:cNvSpPr>
              <p:nvPr/>
            </p:nvSpPr>
            <p:spPr bwMode="auto">
              <a:xfrm>
                <a:off x="3459" y="216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8" name="Oval 488"/>
              <p:cNvSpPr>
                <a:spLocks noChangeArrowheads="1"/>
              </p:cNvSpPr>
              <p:nvPr/>
            </p:nvSpPr>
            <p:spPr bwMode="auto">
              <a:xfrm>
                <a:off x="4005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39" name="Oval 489"/>
              <p:cNvSpPr>
                <a:spLocks noChangeArrowheads="1"/>
              </p:cNvSpPr>
              <p:nvPr/>
            </p:nvSpPr>
            <p:spPr bwMode="auto">
              <a:xfrm>
                <a:off x="3759" y="214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0" name="Oval 490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1" name="Oval 491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2" name="Oval 492"/>
              <p:cNvSpPr>
                <a:spLocks noChangeArrowheads="1"/>
              </p:cNvSpPr>
              <p:nvPr/>
            </p:nvSpPr>
            <p:spPr bwMode="auto">
              <a:xfrm>
                <a:off x="2625" y="227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3" name="Oval 493"/>
              <p:cNvSpPr>
                <a:spLocks noChangeArrowheads="1"/>
              </p:cNvSpPr>
              <p:nvPr/>
            </p:nvSpPr>
            <p:spPr bwMode="auto">
              <a:xfrm>
                <a:off x="2913" y="21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4" name="Oval 494"/>
              <p:cNvSpPr>
                <a:spLocks noChangeArrowheads="1"/>
              </p:cNvSpPr>
              <p:nvPr/>
            </p:nvSpPr>
            <p:spPr bwMode="auto">
              <a:xfrm>
                <a:off x="3021" y="209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5" name="Oval 495"/>
              <p:cNvSpPr>
                <a:spLocks noChangeArrowheads="1"/>
              </p:cNvSpPr>
              <p:nvPr/>
            </p:nvSpPr>
            <p:spPr bwMode="auto">
              <a:xfrm>
                <a:off x="2421" y="228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6" name="Oval 496"/>
              <p:cNvSpPr>
                <a:spLocks noChangeArrowheads="1"/>
              </p:cNvSpPr>
              <p:nvPr/>
            </p:nvSpPr>
            <p:spPr bwMode="auto">
              <a:xfrm>
                <a:off x="1821" y="2298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7" name="Oval 497"/>
              <p:cNvSpPr>
                <a:spLocks noChangeArrowheads="1"/>
              </p:cNvSpPr>
              <p:nvPr/>
            </p:nvSpPr>
            <p:spPr bwMode="auto">
              <a:xfrm>
                <a:off x="3957" y="228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8" name="Oval 498"/>
              <p:cNvSpPr>
                <a:spLocks noChangeArrowheads="1"/>
              </p:cNvSpPr>
              <p:nvPr/>
            </p:nvSpPr>
            <p:spPr bwMode="auto">
              <a:xfrm>
                <a:off x="3789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49" name="Oval 499"/>
              <p:cNvSpPr>
                <a:spLocks noChangeArrowheads="1"/>
              </p:cNvSpPr>
              <p:nvPr/>
            </p:nvSpPr>
            <p:spPr bwMode="auto">
              <a:xfrm>
                <a:off x="3297" y="211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0" name="Oval 500"/>
              <p:cNvSpPr>
                <a:spLocks noChangeArrowheads="1"/>
              </p:cNvSpPr>
              <p:nvPr/>
            </p:nvSpPr>
            <p:spPr bwMode="auto">
              <a:xfrm>
                <a:off x="3213" y="22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1" name="Oval 501"/>
              <p:cNvSpPr>
                <a:spLocks noChangeArrowheads="1"/>
              </p:cNvSpPr>
              <p:nvPr/>
            </p:nvSpPr>
            <p:spPr bwMode="auto">
              <a:xfrm>
                <a:off x="2589" y="21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2" name="Oval 502"/>
              <p:cNvSpPr>
                <a:spLocks noChangeArrowheads="1"/>
              </p:cNvSpPr>
              <p:nvPr/>
            </p:nvSpPr>
            <p:spPr bwMode="auto">
              <a:xfrm>
                <a:off x="3603" y="172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3" name="Oval 503"/>
              <p:cNvSpPr>
                <a:spLocks noChangeArrowheads="1"/>
              </p:cNvSpPr>
              <p:nvPr/>
            </p:nvSpPr>
            <p:spPr bwMode="auto">
              <a:xfrm>
                <a:off x="3507" y="210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4" name="Oval 504"/>
              <p:cNvSpPr>
                <a:spLocks noChangeArrowheads="1"/>
              </p:cNvSpPr>
              <p:nvPr/>
            </p:nvSpPr>
            <p:spPr bwMode="auto">
              <a:xfrm>
                <a:off x="3297" y="195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5" name="Oval 505"/>
              <p:cNvSpPr>
                <a:spLocks noChangeArrowheads="1"/>
              </p:cNvSpPr>
              <p:nvPr/>
            </p:nvSpPr>
            <p:spPr bwMode="auto">
              <a:xfrm>
                <a:off x="3705" y="19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6" name="Oval 506"/>
              <p:cNvSpPr>
                <a:spLocks noChangeArrowheads="1"/>
              </p:cNvSpPr>
              <p:nvPr/>
            </p:nvSpPr>
            <p:spPr bwMode="auto">
              <a:xfrm>
                <a:off x="3717" y="20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7" name="Oval 507"/>
              <p:cNvSpPr>
                <a:spLocks noChangeArrowheads="1"/>
              </p:cNvSpPr>
              <p:nvPr/>
            </p:nvSpPr>
            <p:spPr bwMode="auto">
              <a:xfrm>
                <a:off x="3267" y="205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8" name="Oval 508"/>
              <p:cNvSpPr>
                <a:spLocks noChangeArrowheads="1"/>
              </p:cNvSpPr>
              <p:nvPr/>
            </p:nvSpPr>
            <p:spPr bwMode="auto">
              <a:xfrm>
                <a:off x="3399" y="199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59" name="Oval 509"/>
              <p:cNvSpPr>
                <a:spLocks noChangeArrowheads="1"/>
              </p:cNvSpPr>
              <p:nvPr/>
            </p:nvSpPr>
            <p:spPr bwMode="auto">
              <a:xfrm>
                <a:off x="3645" y="227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0" name="Oval 510"/>
              <p:cNvSpPr>
                <a:spLocks noChangeArrowheads="1"/>
              </p:cNvSpPr>
              <p:nvPr/>
            </p:nvSpPr>
            <p:spPr bwMode="auto">
              <a:xfrm>
                <a:off x="3459" y="186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1" name="Oval 511"/>
              <p:cNvSpPr>
                <a:spLocks noChangeArrowheads="1"/>
              </p:cNvSpPr>
              <p:nvPr/>
            </p:nvSpPr>
            <p:spPr bwMode="auto">
              <a:xfrm>
                <a:off x="1713" y="226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2" name="Oval 512"/>
              <p:cNvSpPr>
                <a:spLocks noChangeArrowheads="1"/>
              </p:cNvSpPr>
              <p:nvPr/>
            </p:nvSpPr>
            <p:spPr bwMode="auto">
              <a:xfrm>
                <a:off x="3687" y="198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3" name="Oval 513"/>
              <p:cNvSpPr>
                <a:spLocks noChangeArrowheads="1"/>
              </p:cNvSpPr>
              <p:nvPr/>
            </p:nvSpPr>
            <p:spPr bwMode="auto">
              <a:xfrm>
                <a:off x="3789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4" name="Oval 514"/>
              <p:cNvSpPr>
                <a:spLocks noChangeArrowheads="1"/>
              </p:cNvSpPr>
              <p:nvPr/>
            </p:nvSpPr>
            <p:spPr bwMode="auto">
              <a:xfrm>
                <a:off x="3429" y="187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5" name="Oval 515"/>
              <p:cNvSpPr>
                <a:spLocks noChangeArrowheads="1"/>
              </p:cNvSpPr>
              <p:nvPr/>
            </p:nvSpPr>
            <p:spPr bwMode="auto">
              <a:xfrm>
                <a:off x="3537" y="206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6" name="Oval 516"/>
              <p:cNvSpPr>
                <a:spLocks noChangeArrowheads="1"/>
              </p:cNvSpPr>
              <p:nvPr/>
            </p:nvSpPr>
            <p:spPr bwMode="auto">
              <a:xfrm>
                <a:off x="3381" y="182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7" name="Oval 517"/>
              <p:cNvSpPr>
                <a:spLocks noChangeArrowheads="1"/>
              </p:cNvSpPr>
              <p:nvPr/>
            </p:nvSpPr>
            <p:spPr bwMode="auto">
              <a:xfrm>
                <a:off x="3873" y="216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8" name="Oval 518"/>
              <p:cNvSpPr>
                <a:spLocks noChangeArrowheads="1"/>
              </p:cNvSpPr>
              <p:nvPr/>
            </p:nvSpPr>
            <p:spPr bwMode="auto">
              <a:xfrm>
                <a:off x="3747" y="225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69" name="Oval 519"/>
              <p:cNvSpPr>
                <a:spLocks noChangeArrowheads="1"/>
              </p:cNvSpPr>
              <p:nvPr/>
            </p:nvSpPr>
            <p:spPr bwMode="auto">
              <a:xfrm>
                <a:off x="3627" y="18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0" name="Oval 520"/>
              <p:cNvSpPr>
                <a:spLocks noChangeArrowheads="1"/>
              </p:cNvSpPr>
              <p:nvPr/>
            </p:nvSpPr>
            <p:spPr bwMode="auto">
              <a:xfrm>
                <a:off x="3459" y="2316"/>
                <a:ext cx="42" cy="42"/>
              </a:xfrm>
              <a:prstGeom prst="ellipse">
                <a:avLst/>
              </a:prstGeom>
              <a:solidFill>
                <a:srgbClr val="00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1" name="Oval 521"/>
              <p:cNvSpPr>
                <a:spLocks noChangeArrowheads="1"/>
              </p:cNvSpPr>
              <p:nvPr/>
            </p:nvSpPr>
            <p:spPr bwMode="auto">
              <a:xfrm>
                <a:off x="1539" y="227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2" name="Oval 522"/>
              <p:cNvSpPr>
                <a:spLocks noChangeArrowheads="1"/>
              </p:cNvSpPr>
              <p:nvPr/>
            </p:nvSpPr>
            <p:spPr bwMode="auto">
              <a:xfrm>
                <a:off x="3375" y="191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3" name="Oval 523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4" name="Oval 524"/>
              <p:cNvSpPr>
                <a:spLocks noChangeArrowheads="1"/>
              </p:cNvSpPr>
              <p:nvPr/>
            </p:nvSpPr>
            <p:spPr bwMode="auto">
              <a:xfrm>
                <a:off x="2421" y="230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5" name="Oval 52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6" name="Oval 526"/>
              <p:cNvSpPr>
                <a:spLocks noChangeArrowheads="1"/>
              </p:cNvSpPr>
              <p:nvPr/>
            </p:nvSpPr>
            <p:spPr bwMode="auto">
              <a:xfrm>
                <a:off x="3267" y="219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7" name="Oval 527"/>
              <p:cNvSpPr>
                <a:spLocks noChangeArrowheads="1"/>
              </p:cNvSpPr>
              <p:nvPr/>
            </p:nvSpPr>
            <p:spPr bwMode="auto">
              <a:xfrm>
                <a:off x="3297" y="2148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8" name="Oval 528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79" name="Oval 529"/>
              <p:cNvSpPr>
                <a:spLocks noChangeArrowheads="1"/>
              </p:cNvSpPr>
              <p:nvPr/>
            </p:nvSpPr>
            <p:spPr bwMode="auto">
              <a:xfrm>
                <a:off x="3909" y="217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0" name="Oval 530"/>
              <p:cNvSpPr>
                <a:spLocks noChangeArrowheads="1"/>
              </p:cNvSpPr>
              <p:nvPr/>
            </p:nvSpPr>
            <p:spPr bwMode="auto">
              <a:xfrm>
                <a:off x="3417" y="159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1" name="Oval 531"/>
              <p:cNvSpPr>
                <a:spLocks noChangeArrowheads="1"/>
              </p:cNvSpPr>
              <p:nvPr/>
            </p:nvSpPr>
            <p:spPr bwMode="auto">
              <a:xfrm>
                <a:off x="2043" y="220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2" name="Oval 532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3" name="Oval 533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4" name="Oval 534"/>
              <p:cNvSpPr>
                <a:spLocks noChangeArrowheads="1"/>
              </p:cNvSpPr>
              <p:nvPr/>
            </p:nvSpPr>
            <p:spPr bwMode="auto">
              <a:xfrm>
                <a:off x="3069" y="223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5" name="Oval 535"/>
              <p:cNvSpPr>
                <a:spLocks noChangeArrowheads="1"/>
              </p:cNvSpPr>
              <p:nvPr/>
            </p:nvSpPr>
            <p:spPr bwMode="auto">
              <a:xfrm>
                <a:off x="3183" y="2238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6" name="Oval 536"/>
              <p:cNvSpPr>
                <a:spLocks noChangeArrowheads="1"/>
              </p:cNvSpPr>
              <p:nvPr/>
            </p:nvSpPr>
            <p:spPr bwMode="auto">
              <a:xfrm>
                <a:off x="2607" y="222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7" name="Oval 537"/>
              <p:cNvSpPr>
                <a:spLocks noChangeArrowheads="1"/>
              </p:cNvSpPr>
              <p:nvPr/>
            </p:nvSpPr>
            <p:spPr bwMode="auto">
              <a:xfrm>
                <a:off x="2469" y="22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8" name="Oval 538"/>
              <p:cNvSpPr>
                <a:spLocks noChangeArrowheads="1"/>
              </p:cNvSpPr>
              <p:nvPr/>
            </p:nvSpPr>
            <p:spPr bwMode="auto">
              <a:xfrm>
                <a:off x="2751" y="213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89" name="Oval 539"/>
              <p:cNvSpPr>
                <a:spLocks noChangeArrowheads="1"/>
              </p:cNvSpPr>
              <p:nvPr/>
            </p:nvSpPr>
            <p:spPr bwMode="auto">
              <a:xfrm>
                <a:off x="2079" y="228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0" name="Oval 540"/>
              <p:cNvSpPr>
                <a:spLocks noChangeArrowheads="1"/>
              </p:cNvSpPr>
              <p:nvPr/>
            </p:nvSpPr>
            <p:spPr bwMode="auto">
              <a:xfrm>
                <a:off x="2187" y="226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1" name="Oval 541"/>
              <p:cNvSpPr>
                <a:spLocks noChangeArrowheads="1"/>
              </p:cNvSpPr>
              <p:nvPr/>
            </p:nvSpPr>
            <p:spPr bwMode="auto">
              <a:xfrm>
                <a:off x="3777" y="226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2" name="Oval 542"/>
              <p:cNvSpPr>
                <a:spLocks noChangeArrowheads="1"/>
              </p:cNvSpPr>
              <p:nvPr/>
            </p:nvSpPr>
            <p:spPr bwMode="auto">
              <a:xfrm>
                <a:off x="3579" y="193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3" name="Oval 543"/>
              <p:cNvSpPr>
                <a:spLocks noChangeArrowheads="1"/>
              </p:cNvSpPr>
              <p:nvPr/>
            </p:nvSpPr>
            <p:spPr bwMode="auto">
              <a:xfrm>
                <a:off x="1269" y="225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4" name="Oval 544"/>
              <p:cNvSpPr>
                <a:spLocks noChangeArrowheads="1"/>
              </p:cNvSpPr>
              <p:nvPr/>
            </p:nvSpPr>
            <p:spPr bwMode="auto">
              <a:xfrm>
                <a:off x="3861" y="232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5" name="Oval 545"/>
              <p:cNvSpPr>
                <a:spLocks noChangeArrowheads="1"/>
              </p:cNvSpPr>
              <p:nvPr/>
            </p:nvSpPr>
            <p:spPr bwMode="auto">
              <a:xfrm>
                <a:off x="3585" y="215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6" name="Oval 546"/>
              <p:cNvSpPr>
                <a:spLocks noChangeArrowheads="1"/>
              </p:cNvSpPr>
              <p:nvPr/>
            </p:nvSpPr>
            <p:spPr bwMode="auto">
              <a:xfrm>
                <a:off x="1599" y="228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7" name="Oval 547"/>
              <p:cNvSpPr>
                <a:spLocks noChangeArrowheads="1"/>
              </p:cNvSpPr>
              <p:nvPr/>
            </p:nvSpPr>
            <p:spPr bwMode="auto">
              <a:xfrm>
                <a:off x="3339" y="230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8" name="Oval 548"/>
              <p:cNvSpPr>
                <a:spLocks noChangeArrowheads="1"/>
              </p:cNvSpPr>
              <p:nvPr/>
            </p:nvSpPr>
            <p:spPr bwMode="auto">
              <a:xfrm>
                <a:off x="3855" y="218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99" name="Oval 549"/>
              <p:cNvSpPr>
                <a:spLocks noChangeArrowheads="1"/>
              </p:cNvSpPr>
              <p:nvPr/>
            </p:nvSpPr>
            <p:spPr bwMode="auto">
              <a:xfrm>
                <a:off x="3729" y="198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0" name="Oval 550"/>
              <p:cNvSpPr>
                <a:spLocks noChangeArrowheads="1"/>
              </p:cNvSpPr>
              <p:nvPr/>
            </p:nvSpPr>
            <p:spPr bwMode="auto">
              <a:xfrm>
                <a:off x="3579" y="214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1" name="Oval 551"/>
              <p:cNvSpPr>
                <a:spLocks noChangeArrowheads="1"/>
              </p:cNvSpPr>
              <p:nvPr/>
            </p:nvSpPr>
            <p:spPr bwMode="auto">
              <a:xfrm>
                <a:off x="2847" y="216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2" name="Oval 552"/>
              <p:cNvSpPr>
                <a:spLocks noChangeArrowheads="1"/>
              </p:cNvSpPr>
              <p:nvPr/>
            </p:nvSpPr>
            <p:spPr bwMode="auto">
              <a:xfrm>
                <a:off x="3771" y="201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3" name="Oval 553"/>
              <p:cNvSpPr>
                <a:spLocks noChangeArrowheads="1"/>
              </p:cNvSpPr>
              <p:nvPr/>
            </p:nvSpPr>
            <p:spPr bwMode="auto">
              <a:xfrm>
                <a:off x="3759" y="200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4" name="Oval 554"/>
              <p:cNvSpPr>
                <a:spLocks noChangeArrowheads="1"/>
              </p:cNvSpPr>
              <p:nvPr/>
            </p:nvSpPr>
            <p:spPr bwMode="auto">
              <a:xfrm>
                <a:off x="3987" y="220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5" name="Oval 555"/>
              <p:cNvSpPr>
                <a:spLocks noChangeArrowheads="1"/>
              </p:cNvSpPr>
              <p:nvPr/>
            </p:nvSpPr>
            <p:spPr bwMode="auto">
              <a:xfrm>
                <a:off x="3231" y="224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6" name="Oval 556"/>
              <p:cNvSpPr>
                <a:spLocks noChangeArrowheads="1"/>
              </p:cNvSpPr>
              <p:nvPr/>
            </p:nvSpPr>
            <p:spPr bwMode="auto">
              <a:xfrm>
                <a:off x="2469" y="226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7" name="Oval 557"/>
              <p:cNvSpPr>
                <a:spLocks noChangeArrowheads="1"/>
              </p:cNvSpPr>
              <p:nvPr/>
            </p:nvSpPr>
            <p:spPr bwMode="auto">
              <a:xfrm>
                <a:off x="2811" y="223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8" name="Oval 558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A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09" name="Oval 559"/>
              <p:cNvSpPr>
                <a:spLocks noChangeArrowheads="1"/>
              </p:cNvSpPr>
              <p:nvPr/>
            </p:nvSpPr>
            <p:spPr bwMode="auto">
              <a:xfrm>
                <a:off x="3171" y="213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0" name="Oval 560"/>
              <p:cNvSpPr>
                <a:spLocks noChangeArrowheads="1"/>
              </p:cNvSpPr>
              <p:nvPr/>
            </p:nvSpPr>
            <p:spPr bwMode="auto">
              <a:xfrm>
                <a:off x="3867" y="216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1" name="Oval 561"/>
              <p:cNvSpPr>
                <a:spLocks noChangeArrowheads="1"/>
              </p:cNvSpPr>
              <p:nvPr/>
            </p:nvSpPr>
            <p:spPr bwMode="auto">
              <a:xfrm>
                <a:off x="3543" y="22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2" name="Oval 562"/>
              <p:cNvSpPr>
                <a:spLocks noChangeArrowheads="1"/>
              </p:cNvSpPr>
              <p:nvPr/>
            </p:nvSpPr>
            <p:spPr bwMode="auto">
              <a:xfrm>
                <a:off x="3399" y="202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3" name="Oval 563"/>
              <p:cNvSpPr>
                <a:spLocks noChangeArrowheads="1"/>
              </p:cNvSpPr>
              <p:nvPr/>
            </p:nvSpPr>
            <p:spPr bwMode="auto">
              <a:xfrm>
                <a:off x="3027" y="228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4" name="Oval 564"/>
              <p:cNvSpPr>
                <a:spLocks noChangeArrowheads="1"/>
              </p:cNvSpPr>
              <p:nvPr/>
            </p:nvSpPr>
            <p:spPr bwMode="auto">
              <a:xfrm>
                <a:off x="3369" y="199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5" name="Oval 565"/>
              <p:cNvSpPr>
                <a:spLocks noChangeArrowheads="1"/>
              </p:cNvSpPr>
              <p:nvPr/>
            </p:nvSpPr>
            <p:spPr bwMode="auto">
              <a:xfrm>
                <a:off x="3861" y="232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6" name="Oval 566"/>
              <p:cNvSpPr>
                <a:spLocks noChangeArrowheads="1"/>
              </p:cNvSpPr>
              <p:nvPr/>
            </p:nvSpPr>
            <p:spPr bwMode="auto">
              <a:xfrm>
                <a:off x="3843" y="216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7" name="Oval 567"/>
              <p:cNvSpPr>
                <a:spLocks noChangeArrowheads="1"/>
              </p:cNvSpPr>
              <p:nvPr/>
            </p:nvSpPr>
            <p:spPr bwMode="auto">
              <a:xfrm>
                <a:off x="1593" y="223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8" name="Oval 568"/>
              <p:cNvSpPr>
                <a:spLocks noChangeArrowheads="1"/>
              </p:cNvSpPr>
              <p:nvPr/>
            </p:nvSpPr>
            <p:spPr bwMode="auto">
              <a:xfrm>
                <a:off x="3861" y="2316"/>
                <a:ext cx="42" cy="42"/>
              </a:xfrm>
              <a:prstGeom prst="ellipse">
                <a:avLst/>
              </a:pr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19" name="Oval 569"/>
              <p:cNvSpPr>
                <a:spLocks noChangeArrowheads="1"/>
              </p:cNvSpPr>
              <p:nvPr/>
            </p:nvSpPr>
            <p:spPr bwMode="auto">
              <a:xfrm>
                <a:off x="3039" y="220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0" name="Oval 570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1" name="Oval 571"/>
              <p:cNvSpPr>
                <a:spLocks noChangeArrowheads="1"/>
              </p:cNvSpPr>
              <p:nvPr/>
            </p:nvSpPr>
            <p:spPr bwMode="auto">
              <a:xfrm>
                <a:off x="2043" y="227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2" name="Oval 572"/>
              <p:cNvSpPr>
                <a:spLocks noChangeArrowheads="1"/>
              </p:cNvSpPr>
              <p:nvPr/>
            </p:nvSpPr>
            <p:spPr bwMode="auto">
              <a:xfrm>
                <a:off x="2469" y="223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3" name="Oval 573"/>
              <p:cNvSpPr>
                <a:spLocks noChangeArrowheads="1"/>
              </p:cNvSpPr>
              <p:nvPr/>
            </p:nvSpPr>
            <p:spPr bwMode="auto">
              <a:xfrm>
                <a:off x="3561" y="22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4" name="Oval 574"/>
              <p:cNvSpPr>
                <a:spLocks noChangeArrowheads="1"/>
              </p:cNvSpPr>
              <p:nvPr/>
            </p:nvSpPr>
            <p:spPr bwMode="auto">
              <a:xfrm>
                <a:off x="3093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5" name="Oval 575"/>
              <p:cNvSpPr>
                <a:spLocks noChangeArrowheads="1"/>
              </p:cNvSpPr>
              <p:nvPr/>
            </p:nvSpPr>
            <p:spPr bwMode="auto">
              <a:xfrm>
                <a:off x="3063" y="209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6" name="Oval 576"/>
              <p:cNvSpPr>
                <a:spLocks noChangeArrowheads="1"/>
              </p:cNvSpPr>
              <p:nvPr/>
            </p:nvSpPr>
            <p:spPr bwMode="auto">
              <a:xfrm>
                <a:off x="3129" y="213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7" name="Oval 577"/>
              <p:cNvSpPr>
                <a:spLocks noChangeArrowheads="1"/>
              </p:cNvSpPr>
              <p:nvPr/>
            </p:nvSpPr>
            <p:spPr bwMode="auto">
              <a:xfrm>
                <a:off x="3135" y="208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8" name="Oval 578"/>
              <p:cNvSpPr>
                <a:spLocks noChangeArrowheads="1"/>
              </p:cNvSpPr>
              <p:nvPr/>
            </p:nvSpPr>
            <p:spPr bwMode="auto">
              <a:xfrm>
                <a:off x="3705" y="19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29" name="Oval 579"/>
              <p:cNvSpPr>
                <a:spLocks noChangeArrowheads="1"/>
              </p:cNvSpPr>
              <p:nvPr/>
            </p:nvSpPr>
            <p:spPr bwMode="auto">
              <a:xfrm>
                <a:off x="3579" y="207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0" name="Oval 580"/>
              <p:cNvSpPr>
                <a:spLocks noChangeArrowheads="1"/>
              </p:cNvSpPr>
              <p:nvPr/>
            </p:nvSpPr>
            <p:spPr bwMode="auto">
              <a:xfrm>
                <a:off x="2889" y="2316"/>
                <a:ext cx="42" cy="4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1" name="Oval 581"/>
              <p:cNvSpPr>
                <a:spLocks noChangeArrowheads="1"/>
              </p:cNvSpPr>
              <p:nvPr/>
            </p:nvSpPr>
            <p:spPr bwMode="auto">
              <a:xfrm>
                <a:off x="2775" y="211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2" name="Oval 582"/>
              <p:cNvSpPr>
                <a:spLocks noChangeArrowheads="1"/>
              </p:cNvSpPr>
              <p:nvPr/>
            </p:nvSpPr>
            <p:spPr bwMode="auto">
              <a:xfrm>
                <a:off x="3801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3" name="Oval 583"/>
              <p:cNvSpPr>
                <a:spLocks noChangeArrowheads="1"/>
              </p:cNvSpPr>
              <p:nvPr/>
            </p:nvSpPr>
            <p:spPr bwMode="auto">
              <a:xfrm>
                <a:off x="3651" y="210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4" name="Oval 584"/>
              <p:cNvSpPr>
                <a:spLocks noChangeArrowheads="1"/>
              </p:cNvSpPr>
              <p:nvPr/>
            </p:nvSpPr>
            <p:spPr bwMode="auto">
              <a:xfrm>
                <a:off x="3567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5" name="Oval 585"/>
              <p:cNvSpPr>
                <a:spLocks noChangeArrowheads="1"/>
              </p:cNvSpPr>
              <p:nvPr/>
            </p:nvSpPr>
            <p:spPr bwMode="auto">
              <a:xfrm>
                <a:off x="3621" y="195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6" name="Oval 586"/>
              <p:cNvSpPr>
                <a:spLocks noChangeArrowheads="1"/>
              </p:cNvSpPr>
              <p:nvPr/>
            </p:nvSpPr>
            <p:spPr bwMode="auto">
              <a:xfrm>
                <a:off x="3645" y="208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7" name="Oval 587"/>
              <p:cNvSpPr>
                <a:spLocks noChangeArrowheads="1"/>
              </p:cNvSpPr>
              <p:nvPr/>
            </p:nvSpPr>
            <p:spPr bwMode="auto">
              <a:xfrm>
                <a:off x="3459" y="2316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8" name="Oval 588"/>
              <p:cNvSpPr>
                <a:spLocks noChangeArrowheads="1"/>
              </p:cNvSpPr>
              <p:nvPr/>
            </p:nvSpPr>
            <p:spPr bwMode="auto">
              <a:xfrm>
                <a:off x="3357" y="179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39" name="Oval 589"/>
              <p:cNvSpPr>
                <a:spLocks noChangeArrowheads="1"/>
              </p:cNvSpPr>
              <p:nvPr/>
            </p:nvSpPr>
            <p:spPr bwMode="auto">
              <a:xfrm>
                <a:off x="3201" y="227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0" name="Oval 590"/>
              <p:cNvSpPr>
                <a:spLocks noChangeArrowheads="1"/>
              </p:cNvSpPr>
              <p:nvPr/>
            </p:nvSpPr>
            <p:spPr bwMode="auto">
              <a:xfrm>
                <a:off x="3591" y="205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1" name="Oval 591"/>
              <p:cNvSpPr>
                <a:spLocks noChangeArrowheads="1"/>
              </p:cNvSpPr>
              <p:nvPr/>
            </p:nvSpPr>
            <p:spPr bwMode="auto">
              <a:xfrm>
                <a:off x="3753" y="197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2" name="Oval 592"/>
              <p:cNvSpPr>
                <a:spLocks noChangeArrowheads="1"/>
              </p:cNvSpPr>
              <p:nvPr/>
            </p:nvSpPr>
            <p:spPr bwMode="auto">
              <a:xfrm>
                <a:off x="2841" y="214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3" name="Oval 593"/>
              <p:cNvSpPr>
                <a:spLocks noChangeArrowheads="1"/>
              </p:cNvSpPr>
              <p:nvPr/>
            </p:nvSpPr>
            <p:spPr bwMode="auto">
              <a:xfrm>
                <a:off x="3393" y="19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4" name="Oval 594"/>
              <p:cNvSpPr>
                <a:spLocks noChangeArrowheads="1"/>
              </p:cNvSpPr>
              <p:nvPr/>
            </p:nvSpPr>
            <p:spPr bwMode="auto">
              <a:xfrm>
                <a:off x="3537" y="186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5" name="Oval 595"/>
              <p:cNvSpPr>
                <a:spLocks noChangeArrowheads="1"/>
              </p:cNvSpPr>
              <p:nvPr/>
            </p:nvSpPr>
            <p:spPr bwMode="auto">
              <a:xfrm>
                <a:off x="3537" y="20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6" name="Oval 596"/>
              <p:cNvSpPr>
                <a:spLocks noChangeArrowheads="1"/>
              </p:cNvSpPr>
              <p:nvPr/>
            </p:nvSpPr>
            <p:spPr bwMode="auto">
              <a:xfrm>
                <a:off x="3459" y="183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7" name="Oval 597"/>
              <p:cNvSpPr>
                <a:spLocks noChangeArrowheads="1"/>
              </p:cNvSpPr>
              <p:nvPr/>
            </p:nvSpPr>
            <p:spPr bwMode="auto">
              <a:xfrm>
                <a:off x="3285" y="227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8" name="Oval 598"/>
              <p:cNvSpPr>
                <a:spLocks noChangeArrowheads="1"/>
              </p:cNvSpPr>
              <p:nvPr/>
            </p:nvSpPr>
            <p:spPr bwMode="auto">
              <a:xfrm>
                <a:off x="3369" y="220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49" name="Oval 59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0" name="Oval 600"/>
              <p:cNvSpPr>
                <a:spLocks noChangeArrowheads="1"/>
              </p:cNvSpPr>
              <p:nvPr/>
            </p:nvSpPr>
            <p:spPr bwMode="auto">
              <a:xfrm>
                <a:off x="3327" y="185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1" name="Oval 601"/>
              <p:cNvSpPr>
                <a:spLocks noChangeArrowheads="1"/>
              </p:cNvSpPr>
              <p:nvPr/>
            </p:nvSpPr>
            <p:spPr bwMode="auto">
              <a:xfrm>
                <a:off x="3105" y="228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2" name="Oval 602"/>
              <p:cNvSpPr>
                <a:spLocks noChangeArrowheads="1"/>
              </p:cNvSpPr>
              <p:nvPr/>
            </p:nvSpPr>
            <p:spPr bwMode="auto">
              <a:xfrm>
                <a:off x="3747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3" name="Oval 603"/>
              <p:cNvSpPr>
                <a:spLocks noChangeArrowheads="1"/>
              </p:cNvSpPr>
              <p:nvPr/>
            </p:nvSpPr>
            <p:spPr bwMode="auto">
              <a:xfrm>
                <a:off x="2697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4" name="Oval 604"/>
              <p:cNvSpPr>
                <a:spLocks noChangeArrowheads="1"/>
              </p:cNvSpPr>
              <p:nvPr/>
            </p:nvSpPr>
            <p:spPr bwMode="auto">
              <a:xfrm>
                <a:off x="3297" y="21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5" name="Oval 605"/>
              <p:cNvSpPr>
                <a:spLocks noChangeArrowheads="1"/>
              </p:cNvSpPr>
              <p:nvPr/>
            </p:nvSpPr>
            <p:spPr bwMode="auto">
              <a:xfrm>
                <a:off x="3099" y="195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6" name="Oval 606"/>
              <p:cNvSpPr>
                <a:spLocks noChangeArrowheads="1"/>
              </p:cNvSpPr>
              <p:nvPr/>
            </p:nvSpPr>
            <p:spPr bwMode="auto">
              <a:xfrm>
                <a:off x="3219" y="2274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57" name="Oval 607"/>
              <p:cNvSpPr>
                <a:spLocks noChangeArrowheads="1"/>
              </p:cNvSpPr>
              <p:nvPr/>
            </p:nvSpPr>
            <p:spPr bwMode="auto">
              <a:xfrm>
                <a:off x="2919" y="210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7" name="Group 809"/>
            <p:cNvGrpSpPr>
              <a:grpSpLocks/>
            </p:cNvGrpSpPr>
            <p:nvPr/>
          </p:nvGrpSpPr>
          <p:grpSpPr bwMode="auto">
            <a:xfrm>
              <a:off x="2014538" y="2466975"/>
              <a:ext cx="4410075" cy="1285875"/>
              <a:chOff x="1269" y="1554"/>
              <a:chExt cx="2778" cy="810"/>
            </a:xfrm>
          </p:grpSpPr>
          <p:sp>
            <p:nvSpPr>
              <p:cNvPr id="4558" name="Oval 609"/>
              <p:cNvSpPr>
                <a:spLocks noChangeArrowheads="1"/>
              </p:cNvSpPr>
              <p:nvPr/>
            </p:nvSpPr>
            <p:spPr bwMode="auto">
              <a:xfrm>
                <a:off x="2877" y="217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9" name="Oval 610"/>
              <p:cNvSpPr>
                <a:spLocks noChangeArrowheads="1"/>
              </p:cNvSpPr>
              <p:nvPr/>
            </p:nvSpPr>
            <p:spPr bwMode="auto">
              <a:xfrm>
                <a:off x="1821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0" name="Oval 611"/>
              <p:cNvSpPr>
                <a:spLocks noChangeArrowheads="1"/>
              </p:cNvSpPr>
              <p:nvPr/>
            </p:nvSpPr>
            <p:spPr bwMode="auto">
              <a:xfrm>
                <a:off x="2295" y="223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1" name="Oval 612"/>
              <p:cNvSpPr>
                <a:spLocks noChangeArrowheads="1"/>
              </p:cNvSpPr>
              <p:nvPr/>
            </p:nvSpPr>
            <p:spPr bwMode="auto">
              <a:xfrm>
                <a:off x="3117" y="208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2" name="Oval 613"/>
              <p:cNvSpPr>
                <a:spLocks noChangeArrowheads="1"/>
              </p:cNvSpPr>
              <p:nvPr/>
            </p:nvSpPr>
            <p:spPr bwMode="auto">
              <a:xfrm>
                <a:off x="2319" y="231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3" name="Oval 614"/>
              <p:cNvSpPr>
                <a:spLocks noChangeArrowheads="1"/>
              </p:cNvSpPr>
              <p:nvPr/>
            </p:nvSpPr>
            <p:spPr bwMode="auto">
              <a:xfrm>
                <a:off x="3699" y="219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4" name="Oval 615"/>
              <p:cNvSpPr>
                <a:spLocks noChangeArrowheads="1"/>
              </p:cNvSpPr>
              <p:nvPr/>
            </p:nvSpPr>
            <p:spPr bwMode="auto">
              <a:xfrm>
                <a:off x="2889" y="2298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5" name="Oval 616"/>
              <p:cNvSpPr>
                <a:spLocks noChangeArrowheads="1"/>
              </p:cNvSpPr>
              <p:nvPr/>
            </p:nvSpPr>
            <p:spPr bwMode="auto">
              <a:xfrm>
                <a:off x="3579" y="228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6" name="Oval 617"/>
              <p:cNvSpPr>
                <a:spLocks noChangeArrowheads="1"/>
              </p:cNvSpPr>
              <p:nvPr/>
            </p:nvSpPr>
            <p:spPr bwMode="auto">
              <a:xfrm>
                <a:off x="3753" y="20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7" name="Oval 618"/>
              <p:cNvSpPr>
                <a:spLocks noChangeArrowheads="1"/>
              </p:cNvSpPr>
              <p:nvPr/>
            </p:nvSpPr>
            <p:spPr bwMode="auto">
              <a:xfrm>
                <a:off x="3381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8" name="Oval 619"/>
              <p:cNvSpPr>
                <a:spLocks noChangeArrowheads="1"/>
              </p:cNvSpPr>
              <p:nvPr/>
            </p:nvSpPr>
            <p:spPr bwMode="auto">
              <a:xfrm>
                <a:off x="3681" y="17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69" name="Oval 620"/>
              <p:cNvSpPr>
                <a:spLocks noChangeArrowheads="1"/>
              </p:cNvSpPr>
              <p:nvPr/>
            </p:nvSpPr>
            <p:spPr bwMode="auto">
              <a:xfrm>
                <a:off x="3693" y="222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0" name="Oval 621"/>
              <p:cNvSpPr>
                <a:spLocks noChangeArrowheads="1"/>
              </p:cNvSpPr>
              <p:nvPr/>
            </p:nvSpPr>
            <p:spPr bwMode="auto">
              <a:xfrm>
                <a:off x="3609" y="177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1" name="Oval 622"/>
              <p:cNvSpPr>
                <a:spLocks noChangeArrowheads="1"/>
              </p:cNvSpPr>
              <p:nvPr/>
            </p:nvSpPr>
            <p:spPr bwMode="auto">
              <a:xfrm>
                <a:off x="3597" y="172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2" name="Oval 623"/>
              <p:cNvSpPr>
                <a:spLocks noChangeArrowheads="1"/>
              </p:cNvSpPr>
              <p:nvPr/>
            </p:nvSpPr>
            <p:spPr bwMode="auto">
              <a:xfrm>
                <a:off x="3789" y="210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3" name="Oval 624"/>
              <p:cNvSpPr>
                <a:spLocks noChangeArrowheads="1"/>
              </p:cNvSpPr>
              <p:nvPr/>
            </p:nvSpPr>
            <p:spPr bwMode="auto">
              <a:xfrm>
                <a:off x="3135" y="213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4" name="Oval 625"/>
              <p:cNvSpPr>
                <a:spLocks noChangeArrowheads="1"/>
              </p:cNvSpPr>
              <p:nvPr/>
            </p:nvSpPr>
            <p:spPr bwMode="auto">
              <a:xfrm>
                <a:off x="2493" y="2280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5" name="Oval 626"/>
              <p:cNvSpPr>
                <a:spLocks noChangeArrowheads="1"/>
              </p:cNvSpPr>
              <p:nvPr/>
            </p:nvSpPr>
            <p:spPr bwMode="auto">
              <a:xfrm>
                <a:off x="3453" y="202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6" name="Oval 627"/>
              <p:cNvSpPr>
                <a:spLocks noChangeArrowheads="1"/>
              </p:cNvSpPr>
              <p:nvPr/>
            </p:nvSpPr>
            <p:spPr bwMode="auto">
              <a:xfrm>
                <a:off x="1617" y="2286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7" name="Oval 628"/>
              <p:cNvSpPr>
                <a:spLocks noChangeArrowheads="1"/>
              </p:cNvSpPr>
              <p:nvPr/>
            </p:nvSpPr>
            <p:spPr bwMode="auto">
              <a:xfrm>
                <a:off x="3021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8" name="Oval 629"/>
              <p:cNvSpPr>
                <a:spLocks noChangeArrowheads="1"/>
              </p:cNvSpPr>
              <p:nvPr/>
            </p:nvSpPr>
            <p:spPr bwMode="auto">
              <a:xfrm>
                <a:off x="2301" y="220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79" name="Oval 630"/>
              <p:cNvSpPr>
                <a:spLocks noChangeArrowheads="1"/>
              </p:cNvSpPr>
              <p:nvPr/>
            </p:nvSpPr>
            <p:spPr bwMode="auto">
              <a:xfrm>
                <a:off x="3231" y="230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0" name="Oval 631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1" name="Oval 632"/>
              <p:cNvSpPr>
                <a:spLocks noChangeArrowheads="1"/>
              </p:cNvSpPr>
              <p:nvPr/>
            </p:nvSpPr>
            <p:spPr bwMode="auto">
              <a:xfrm>
                <a:off x="2721" y="222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2" name="Oval 633"/>
              <p:cNvSpPr>
                <a:spLocks noChangeArrowheads="1"/>
              </p:cNvSpPr>
              <p:nvPr/>
            </p:nvSpPr>
            <p:spPr bwMode="auto">
              <a:xfrm>
                <a:off x="3579" y="222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3" name="Oval 634"/>
              <p:cNvSpPr>
                <a:spLocks noChangeArrowheads="1"/>
              </p:cNvSpPr>
              <p:nvPr/>
            </p:nvSpPr>
            <p:spPr bwMode="auto">
              <a:xfrm>
                <a:off x="1977" y="227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4" name="Oval 635"/>
              <p:cNvSpPr>
                <a:spLocks noChangeArrowheads="1"/>
              </p:cNvSpPr>
              <p:nvPr/>
            </p:nvSpPr>
            <p:spPr bwMode="auto">
              <a:xfrm>
                <a:off x="3297" y="221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5" name="Oval 636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6" name="Oval 637"/>
              <p:cNvSpPr>
                <a:spLocks noChangeArrowheads="1"/>
              </p:cNvSpPr>
              <p:nvPr/>
            </p:nvSpPr>
            <p:spPr bwMode="auto">
              <a:xfrm>
                <a:off x="3483" y="199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7" name="Oval 638"/>
              <p:cNvSpPr>
                <a:spLocks noChangeArrowheads="1"/>
              </p:cNvSpPr>
              <p:nvPr/>
            </p:nvSpPr>
            <p:spPr bwMode="auto">
              <a:xfrm>
                <a:off x="3525" y="224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8" name="Oval 639"/>
              <p:cNvSpPr>
                <a:spLocks noChangeArrowheads="1"/>
              </p:cNvSpPr>
              <p:nvPr/>
            </p:nvSpPr>
            <p:spPr bwMode="auto">
              <a:xfrm>
                <a:off x="3357" y="217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89" name="Oval 640"/>
              <p:cNvSpPr>
                <a:spLocks noChangeArrowheads="1"/>
              </p:cNvSpPr>
              <p:nvPr/>
            </p:nvSpPr>
            <p:spPr bwMode="auto">
              <a:xfrm>
                <a:off x="3171" y="189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0" name="Oval 641"/>
              <p:cNvSpPr>
                <a:spLocks noChangeArrowheads="1"/>
              </p:cNvSpPr>
              <p:nvPr/>
            </p:nvSpPr>
            <p:spPr bwMode="auto">
              <a:xfrm>
                <a:off x="3117" y="212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1" name="Oval 642"/>
              <p:cNvSpPr>
                <a:spLocks noChangeArrowheads="1"/>
              </p:cNvSpPr>
              <p:nvPr/>
            </p:nvSpPr>
            <p:spPr bwMode="auto">
              <a:xfrm>
                <a:off x="3123" y="215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2" name="Oval 643"/>
              <p:cNvSpPr>
                <a:spLocks noChangeArrowheads="1"/>
              </p:cNvSpPr>
              <p:nvPr/>
            </p:nvSpPr>
            <p:spPr bwMode="auto">
              <a:xfrm>
                <a:off x="3057" y="21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3" name="Oval 644"/>
              <p:cNvSpPr>
                <a:spLocks noChangeArrowheads="1"/>
              </p:cNvSpPr>
              <p:nvPr/>
            </p:nvSpPr>
            <p:spPr bwMode="auto">
              <a:xfrm>
                <a:off x="3423" y="198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4" name="Oval 645"/>
              <p:cNvSpPr>
                <a:spLocks noChangeArrowheads="1"/>
              </p:cNvSpPr>
              <p:nvPr/>
            </p:nvSpPr>
            <p:spPr bwMode="auto">
              <a:xfrm>
                <a:off x="3411" y="210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5" name="Oval 646"/>
              <p:cNvSpPr>
                <a:spLocks noChangeArrowheads="1"/>
              </p:cNvSpPr>
              <p:nvPr/>
            </p:nvSpPr>
            <p:spPr bwMode="auto">
              <a:xfrm>
                <a:off x="3339" y="181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6" name="Oval 647"/>
              <p:cNvSpPr>
                <a:spLocks noChangeArrowheads="1"/>
              </p:cNvSpPr>
              <p:nvPr/>
            </p:nvSpPr>
            <p:spPr bwMode="auto">
              <a:xfrm>
                <a:off x="3003" y="230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7" name="Oval 648"/>
              <p:cNvSpPr>
                <a:spLocks noChangeArrowheads="1"/>
              </p:cNvSpPr>
              <p:nvPr/>
            </p:nvSpPr>
            <p:spPr bwMode="auto">
              <a:xfrm>
                <a:off x="3603" y="181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8" name="Oval 649"/>
              <p:cNvSpPr>
                <a:spLocks noChangeArrowheads="1"/>
              </p:cNvSpPr>
              <p:nvPr/>
            </p:nvSpPr>
            <p:spPr bwMode="auto">
              <a:xfrm>
                <a:off x="3303" y="16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99" name="Oval 650"/>
              <p:cNvSpPr>
                <a:spLocks noChangeArrowheads="1"/>
              </p:cNvSpPr>
              <p:nvPr/>
            </p:nvSpPr>
            <p:spPr bwMode="auto">
              <a:xfrm>
                <a:off x="2469" y="2262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0" name="Oval 651"/>
              <p:cNvSpPr>
                <a:spLocks noChangeArrowheads="1"/>
              </p:cNvSpPr>
              <p:nvPr/>
            </p:nvSpPr>
            <p:spPr bwMode="auto">
              <a:xfrm>
                <a:off x="3303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1" name="Oval 652"/>
              <p:cNvSpPr>
                <a:spLocks noChangeArrowheads="1"/>
              </p:cNvSpPr>
              <p:nvPr/>
            </p:nvSpPr>
            <p:spPr bwMode="auto">
              <a:xfrm>
                <a:off x="1269" y="226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2" name="Oval 653"/>
              <p:cNvSpPr>
                <a:spLocks noChangeArrowheads="1"/>
              </p:cNvSpPr>
              <p:nvPr/>
            </p:nvSpPr>
            <p:spPr bwMode="auto">
              <a:xfrm>
                <a:off x="3699" y="194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3" name="Oval 654"/>
              <p:cNvSpPr>
                <a:spLocks noChangeArrowheads="1"/>
              </p:cNvSpPr>
              <p:nvPr/>
            </p:nvSpPr>
            <p:spPr bwMode="auto">
              <a:xfrm>
                <a:off x="3549" y="199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4" name="Oval 655"/>
              <p:cNvSpPr>
                <a:spLocks noChangeArrowheads="1"/>
              </p:cNvSpPr>
              <p:nvPr/>
            </p:nvSpPr>
            <p:spPr bwMode="auto">
              <a:xfrm>
                <a:off x="3393" y="202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5" name="Oval 656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6" name="Oval 657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7" name="Oval 658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8" name="Oval 659"/>
              <p:cNvSpPr>
                <a:spLocks noChangeArrowheads="1"/>
              </p:cNvSpPr>
              <p:nvPr/>
            </p:nvSpPr>
            <p:spPr bwMode="auto">
              <a:xfrm>
                <a:off x="2367" y="228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09" name="Oval 660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0" name="Oval 661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1" name="Oval 662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2" name="Oval 663"/>
              <p:cNvSpPr>
                <a:spLocks noChangeArrowheads="1"/>
              </p:cNvSpPr>
              <p:nvPr/>
            </p:nvSpPr>
            <p:spPr bwMode="auto">
              <a:xfrm>
                <a:off x="3213" y="18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3" name="Oval 664"/>
              <p:cNvSpPr>
                <a:spLocks noChangeArrowheads="1"/>
              </p:cNvSpPr>
              <p:nvPr/>
            </p:nvSpPr>
            <p:spPr bwMode="auto">
              <a:xfrm>
                <a:off x="3609" y="187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4" name="Oval 665"/>
              <p:cNvSpPr>
                <a:spLocks noChangeArrowheads="1"/>
              </p:cNvSpPr>
              <p:nvPr/>
            </p:nvSpPr>
            <p:spPr bwMode="auto">
              <a:xfrm>
                <a:off x="3405" y="173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5" name="Oval 666"/>
              <p:cNvSpPr>
                <a:spLocks noChangeArrowheads="1"/>
              </p:cNvSpPr>
              <p:nvPr/>
            </p:nvSpPr>
            <p:spPr bwMode="auto">
              <a:xfrm>
                <a:off x="3855" y="211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6" name="Oval 667"/>
              <p:cNvSpPr>
                <a:spLocks noChangeArrowheads="1"/>
              </p:cNvSpPr>
              <p:nvPr/>
            </p:nvSpPr>
            <p:spPr bwMode="auto">
              <a:xfrm>
                <a:off x="3855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7" name="Oval 668"/>
              <p:cNvSpPr>
                <a:spLocks noChangeArrowheads="1"/>
              </p:cNvSpPr>
              <p:nvPr/>
            </p:nvSpPr>
            <p:spPr bwMode="auto">
              <a:xfrm>
                <a:off x="3561" y="195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8" name="Oval 669"/>
              <p:cNvSpPr>
                <a:spLocks noChangeArrowheads="1"/>
              </p:cNvSpPr>
              <p:nvPr/>
            </p:nvSpPr>
            <p:spPr bwMode="auto">
              <a:xfrm>
                <a:off x="3285" y="211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19" name="Oval 670"/>
              <p:cNvSpPr>
                <a:spLocks noChangeArrowheads="1"/>
              </p:cNvSpPr>
              <p:nvPr/>
            </p:nvSpPr>
            <p:spPr bwMode="auto">
              <a:xfrm>
                <a:off x="3339" y="201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0" name="Oval 671"/>
              <p:cNvSpPr>
                <a:spLocks noChangeArrowheads="1"/>
              </p:cNvSpPr>
              <p:nvPr/>
            </p:nvSpPr>
            <p:spPr bwMode="auto">
              <a:xfrm>
                <a:off x="1701" y="229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1" name="Oval 672"/>
              <p:cNvSpPr>
                <a:spLocks noChangeArrowheads="1"/>
              </p:cNvSpPr>
              <p:nvPr/>
            </p:nvSpPr>
            <p:spPr bwMode="auto">
              <a:xfrm>
                <a:off x="3315" y="211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2" name="Oval 673"/>
              <p:cNvSpPr>
                <a:spLocks noChangeArrowheads="1"/>
              </p:cNvSpPr>
              <p:nvPr/>
            </p:nvSpPr>
            <p:spPr bwMode="auto">
              <a:xfrm>
                <a:off x="2229" y="2298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3" name="Oval 674"/>
              <p:cNvSpPr>
                <a:spLocks noChangeArrowheads="1"/>
              </p:cNvSpPr>
              <p:nvPr/>
            </p:nvSpPr>
            <p:spPr bwMode="auto">
              <a:xfrm>
                <a:off x="3345" y="208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4" name="Oval 675"/>
              <p:cNvSpPr>
                <a:spLocks noChangeArrowheads="1"/>
              </p:cNvSpPr>
              <p:nvPr/>
            </p:nvSpPr>
            <p:spPr bwMode="auto">
              <a:xfrm>
                <a:off x="3651" y="17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5" name="Oval 676"/>
              <p:cNvSpPr>
                <a:spLocks noChangeArrowheads="1"/>
              </p:cNvSpPr>
              <p:nvPr/>
            </p:nvSpPr>
            <p:spPr bwMode="auto">
              <a:xfrm>
                <a:off x="3243" y="21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6" name="Oval 677"/>
              <p:cNvSpPr>
                <a:spLocks noChangeArrowheads="1"/>
              </p:cNvSpPr>
              <p:nvPr/>
            </p:nvSpPr>
            <p:spPr bwMode="auto">
              <a:xfrm>
                <a:off x="3237" y="190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7" name="Oval 678"/>
              <p:cNvSpPr>
                <a:spLocks noChangeArrowheads="1"/>
              </p:cNvSpPr>
              <p:nvPr/>
            </p:nvSpPr>
            <p:spPr bwMode="auto">
              <a:xfrm>
                <a:off x="3003" y="199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8" name="Oval 679"/>
              <p:cNvSpPr>
                <a:spLocks noChangeArrowheads="1"/>
              </p:cNvSpPr>
              <p:nvPr/>
            </p:nvSpPr>
            <p:spPr bwMode="auto">
              <a:xfrm>
                <a:off x="3567" y="199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29" name="Oval 680"/>
              <p:cNvSpPr>
                <a:spLocks noChangeArrowheads="1"/>
              </p:cNvSpPr>
              <p:nvPr/>
            </p:nvSpPr>
            <p:spPr bwMode="auto">
              <a:xfrm>
                <a:off x="3543" y="205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0" name="Oval 681"/>
              <p:cNvSpPr>
                <a:spLocks noChangeArrowheads="1"/>
              </p:cNvSpPr>
              <p:nvPr/>
            </p:nvSpPr>
            <p:spPr bwMode="auto">
              <a:xfrm>
                <a:off x="2991" y="20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1" name="Oval 682"/>
              <p:cNvSpPr>
                <a:spLocks noChangeArrowheads="1"/>
              </p:cNvSpPr>
              <p:nvPr/>
            </p:nvSpPr>
            <p:spPr bwMode="auto">
              <a:xfrm>
                <a:off x="3951" y="2316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2" name="Oval 683"/>
              <p:cNvSpPr>
                <a:spLocks noChangeArrowheads="1"/>
              </p:cNvSpPr>
              <p:nvPr/>
            </p:nvSpPr>
            <p:spPr bwMode="auto">
              <a:xfrm>
                <a:off x="3885" y="213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3" name="Oval 684"/>
              <p:cNvSpPr>
                <a:spLocks noChangeArrowheads="1"/>
              </p:cNvSpPr>
              <p:nvPr/>
            </p:nvSpPr>
            <p:spPr bwMode="auto">
              <a:xfrm>
                <a:off x="2109" y="225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4" name="Oval 685"/>
              <p:cNvSpPr>
                <a:spLocks noChangeArrowheads="1"/>
              </p:cNvSpPr>
              <p:nvPr/>
            </p:nvSpPr>
            <p:spPr bwMode="auto">
              <a:xfrm>
                <a:off x="3813" y="205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5" name="Oval 686"/>
              <p:cNvSpPr>
                <a:spLocks noChangeArrowheads="1"/>
              </p:cNvSpPr>
              <p:nvPr/>
            </p:nvSpPr>
            <p:spPr bwMode="auto">
              <a:xfrm>
                <a:off x="3651" y="187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6" name="Oval 687"/>
              <p:cNvSpPr>
                <a:spLocks noChangeArrowheads="1"/>
              </p:cNvSpPr>
              <p:nvPr/>
            </p:nvSpPr>
            <p:spPr bwMode="auto">
              <a:xfrm>
                <a:off x="3627" y="208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7" name="Oval 688"/>
              <p:cNvSpPr>
                <a:spLocks noChangeArrowheads="1"/>
              </p:cNvSpPr>
              <p:nvPr/>
            </p:nvSpPr>
            <p:spPr bwMode="auto">
              <a:xfrm>
                <a:off x="3507" y="202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8" name="Oval 689"/>
              <p:cNvSpPr>
                <a:spLocks noChangeArrowheads="1"/>
              </p:cNvSpPr>
              <p:nvPr/>
            </p:nvSpPr>
            <p:spPr bwMode="auto">
              <a:xfrm>
                <a:off x="3159" y="21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39" name="Oval 690"/>
              <p:cNvSpPr>
                <a:spLocks noChangeArrowheads="1"/>
              </p:cNvSpPr>
              <p:nvPr/>
            </p:nvSpPr>
            <p:spPr bwMode="auto">
              <a:xfrm>
                <a:off x="3729" y="190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0" name="Oval 691"/>
              <p:cNvSpPr>
                <a:spLocks noChangeArrowheads="1"/>
              </p:cNvSpPr>
              <p:nvPr/>
            </p:nvSpPr>
            <p:spPr bwMode="auto">
              <a:xfrm>
                <a:off x="3987" y="2268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1" name="Oval 692"/>
              <p:cNvSpPr>
                <a:spLocks noChangeArrowheads="1"/>
              </p:cNvSpPr>
              <p:nvPr/>
            </p:nvSpPr>
            <p:spPr bwMode="auto">
              <a:xfrm>
                <a:off x="3105" y="203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2" name="Oval 693"/>
              <p:cNvSpPr>
                <a:spLocks noChangeArrowheads="1"/>
              </p:cNvSpPr>
              <p:nvPr/>
            </p:nvSpPr>
            <p:spPr bwMode="auto">
              <a:xfrm>
                <a:off x="3795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3" name="Oval 694"/>
              <p:cNvSpPr>
                <a:spLocks noChangeArrowheads="1"/>
              </p:cNvSpPr>
              <p:nvPr/>
            </p:nvSpPr>
            <p:spPr bwMode="auto">
              <a:xfrm>
                <a:off x="3819" y="208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4" name="Oval 695"/>
              <p:cNvSpPr>
                <a:spLocks noChangeArrowheads="1"/>
              </p:cNvSpPr>
              <p:nvPr/>
            </p:nvSpPr>
            <p:spPr bwMode="auto">
              <a:xfrm>
                <a:off x="3315" y="223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5" name="Oval 696"/>
              <p:cNvSpPr>
                <a:spLocks noChangeArrowheads="1"/>
              </p:cNvSpPr>
              <p:nvPr/>
            </p:nvSpPr>
            <p:spPr bwMode="auto">
              <a:xfrm>
                <a:off x="3369" y="186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6" name="Oval 697"/>
              <p:cNvSpPr>
                <a:spLocks noChangeArrowheads="1"/>
              </p:cNvSpPr>
              <p:nvPr/>
            </p:nvSpPr>
            <p:spPr bwMode="auto">
              <a:xfrm>
                <a:off x="3051" y="217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7" name="Oval 698"/>
              <p:cNvSpPr>
                <a:spLocks noChangeArrowheads="1"/>
              </p:cNvSpPr>
              <p:nvPr/>
            </p:nvSpPr>
            <p:spPr bwMode="auto">
              <a:xfrm>
                <a:off x="3567" y="229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8" name="Oval 699"/>
              <p:cNvSpPr>
                <a:spLocks noChangeArrowheads="1"/>
              </p:cNvSpPr>
              <p:nvPr/>
            </p:nvSpPr>
            <p:spPr bwMode="auto">
              <a:xfrm>
                <a:off x="3465" y="198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49" name="Oval 700"/>
              <p:cNvSpPr>
                <a:spLocks noChangeArrowheads="1"/>
              </p:cNvSpPr>
              <p:nvPr/>
            </p:nvSpPr>
            <p:spPr bwMode="auto">
              <a:xfrm>
                <a:off x="2133" y="217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0" name="Oval 701"/>
              <p:cNvSpPr>
                <a:spLocks noChangeArrowheads="1"/>
              </p:cNvSpPr>
              <p:nvPr/>
            </p:nvSpPr>
            <p:spPr bwMode="auto">
              <a:xfrm>
                <a:off x="3747" y="211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1" name="Oval 702"/>
              <p:cNvSpPr>
                <a:spLocks noChangeArrowheads="1"/>
              </p:cNvSpPr>
              <p:nvPr/>
            </p:nvSpPr>
            <p:spPr bwMode="auto">
              <a:xfrm>
                <a:off x="3321" y="227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2" name="Oval 703"/>
              <p:cNvSpPr>
                <a:spLocks noChangeArrowheads="1"/>
              </p:cNvSpPr>
              <p:nvPr/>
            </p:nvSpPr>
            <p:spPr bwMode="auto">
              <a:xfrm>
                <a:off x="3393" y="208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3" name="Oval 704"/>
              <p:cNvSpPr>
                <a:spLocks noChangeArrowheads="1"/>
              </p:cNvSpPr>
              <p:nvPr/>
            </p:nvSpPr>
            <p:spPr bwMode="auto">
              <a:xfrm>
                <a:off x="2535" y="213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4" name="Oval 705"/>
              <p:cNvSpPr>
                <a:spLocks noChangeArrowheads="1"/>
              </p:cNvSpPr>
              <p:nvPr/>
            </p:nvSpPr>
            <p:spPr bwMode="auto">
              <a:xfrm>
                <a:off x="3429" y="195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5" name="Oval 706"/>
              <p:cNvSpPr>
                <a:spLocks noChangeArrowheads="1"/>
              </p:cNvSpPr>
              <p:nvPr/>
            </p:nvSpPr>
            <p:spPr bwMode="auto">
              <a:xfrm>
                <a:off x="2505" y="222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6" name="Oval 707"/>
              <p:cNvSpPr>
                <a:spLocks noChangeArrowheads="1"/>
              </p:cNvSpPr>
              <p:nvPr/>
            </p:nvSpPr>
            <p:spPr bwMode="auto">
              <a:xfrm>
                <a:off x="1857" y="2256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7" name="Oval 708"/>
              <p:cNvSpPr>
                <a:spLocks noChangeArrowheads="1"/>
              </p:cNvSpPr>
              <p:nvPr/>
            </p:nvSpPr>
            <p:spPr bwMode="auto">
              <a:xfrm>
                <a:off x="3147" y="219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8" name="Oval 709"/>
              <p:cNvSpPr>
                <a:spLocks noChangeArrowheads="1"/>
              </p:cNvSpPr>
              <p:nvPr/>
            </p:nvSpPr>
            <p:spPr bwMode="auto">
              <a:xfrm>
                <a:off x="3543" y="224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59" name="Oval 710"/>
              <p:cNvSpPr>
                <a:spLocks noChangeArrowheads="1"/>
              </p:cNvSpPr>
              <p:nvPr/>
            </p:nvSpPr>
            <p:spPr bwMode="auto">
              <a:xfrm>
                <a:off x="3567" y="171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0" name="Oval 711"/>
              <p:cNvSpPr>
                <a:spLocks noChangeArrowheads="1"/>
              </p:cNvSpPr>
              <p:nvPr/>
            </p:nvSpPr>
            <p:spPr bwMode="auto">
              <a:xfrm>
                <a:off x="3579" y="171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1" name="Oval 712"/>
              <p:cNvSpPr>
                <a:spLocks noChangeArrowheads="1"/>
              </p:cNvSpPr>
              <p:nvPr/>
            </p:nvSpPr>
            <p:spPr bwMode="auto">
              <a:xfrm>
                <a:off x="2535" y="213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2" name="Oval 713"/>
              <p:cNvSpPr>
                <a:spLocks noChangeArrowheads="1"/>
              </p:cNvSpPr>
              <p:nvPr/>
            </p:nvSpPr>
            <p:spPr bwMode="auto">
              <a:xfrm>
                <a:off x="3573" y="18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3" name="Oval 714"/>
              <p:cNvSpPr>
                <a:spLocks noChangeArrowheads="1"/>
              </p:cNvSpPr>
              <p:nvPr/>
            </p:nvSpPr>
            <p:spPr bwMode="auto">
              <a:xfrm>
                <a:off x="3921" y="2298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4" name="Oval 71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5" name="Oval 716"/>
              <p:cNvSpPr>
                <a:spLocks noChangeArrowheads="1"/>
              </p:cNvSpPr>
              <p:nvPr/>
            </p:nvSpPr>
            <p:spPr bwMode="auto">
              <a:xfrm>
                <a:off x="1857" y="221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6" name="Oval 71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7" name="Oval 718"/>
              <p:cNvSpPr>
                <a:spLocks noChangeArrowheads="1"/>
              </p:cNvSpPr>
              <p:nvPr/>
            </p:nvSpPr>
            <p:spPr bwMode="auto">
              <a:xfrm>
                <a:off x="3093" y="227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8" name="Oval 719"/>
              <p:cNvSpPr>
                <a:spLocks noChangeArrowheads="1"/>
              </p:cNvSpPr>
              <p:nvPr/>
            </p:nvSpPr>
            <p:spPr bwMode="auto">
              <a:xfrm>
                <a:off x="1851" y="228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69" name="Oval 720"/>
              <p:cNvSpPr>
                <a:spLocks noChangeArrowheads="1"/>
              </p:cNvSpPr>
              <p:nvPr/>
            </p:nvSpPr>
            <p:spPr bwMode="auto">
              <a:xfrm>
                <a:off x="3345" y="226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0" name="Oval 721"/>
              <p:cNvSpPr>
                <a:spLocks noChangeArrowheads="1"/>
              </p:cNvSpPr>
              <p:nvPr/>
            </p:nvSpPr>
            <p:spPr bwMode="auto">
              <a:xfrm>
                <a:off x="3591" y="225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1" name="Oval 722"/>
              <p:cNvSpPr>
                <a:spLocks noChangeArrowheads="1"/>
              </p:cNvSpPr>
              <p:nvPr/>
            </p:nvSpPr>
            <p:spPr bwMode="auto">
              <a:xfrm>
                <a:off x="3387" y="226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2" name="Oval 723"/>
              <p:cNvSpPr>
                <a:spLocks noChangeArrowheads="1"/>
              </p:cNvSpPr>
              <p:nvPr/>
            </p:nvSpPr>
            <p:spPr bwMode="auto">
              <a:xfrm>
                <a:off x="3477" y="15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3" name="Oval 724"/>
              <p:cNvSpPr>
                <a:spLocks noChangeArrowheads="1"/>
              </p:cNvSpPr>
              <p:nvPr/>
            </p:nvSpPr>
            <p:spPr bwMode="auto">
              <a:xfrm>
                <a:off x="2529" y="216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4" name="Oval 725"/>
              <p:cNvSpPr>
                <a:spLocks noChangeArrowheads="1"/>
              </p:cNvSpPr>
              <p:nvPr/>
            </p:nvSpPr>
            <p:spPr bwMode="auto">
              <a:xfrm>
                <a:off x="3471" y="178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5" name="Oval 726"/>
              <p:cNvSpPr>
                <a:spLocks noChangeArrowheads="1"/>
              </p:cNvSpPr>
              <p:nvPr/>
            </p:nvSpPr>
            <p:spPr bwMode="auto">
              <a:xfrm>
                <a:off x="2991" y="228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6" name="Oval 727"/>
              <p:cNvSpPr>
                <a:spLocks noChangeArrowheads="1"/>
              </p:cNvSpPr>
              <p:nvPr/>
            </p:nvSpPr>
            <p:spPr bwMode="auto">
              <a:xfrm>
                <a:off x="3657" y="184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7" name="Oval 728"/>
              <p:cNvSpPr>
                <a:spLocks noChangeArrowheads="1"/>
              </p:cNvSpPr>
              <p:nvPr/>
            </p:nvSpPr>
            <p:spPr bwMode="auto">
              <a:xfrm>
                <a:off x="2385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8" name="Oval 729"/>
              <p:cNvSpPr>
                <a:spLocks noChangeArrowheads="1"/>
              </p:cNvSpPr>
              <p:nvPr/>
            </p:nvSpPr>
            <p:spPr bwMode="auto">
              <a:xfrm>
                <a:off x="2157" y="2298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79" name="Oval 730"/>
              <p:cNvSpPr>
                <a:spLocks noChangeArrowheads="1"/>
              </p:cNvSpPr>
              <p:nvPr/>
            </p:nvSpPr>
            <p:spPr bwMode="auto">
              <a:xfrm>
                <a:off x="3795" y="214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0" name="Oval 731"/>
              <p:cNvSpPr>
                <a:spLocks noChangeArrowheads="1"/>
              </p:cNvSpPr>
              <p:nvPr/>
            </p:nvSpPr>
            <p:spPr bwMode="auto">
              <a:xfrm>
                <a:off x="3495" y="22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1" name="Oval 732"/>
              <p:cNvSpPr>
                <a:spLocks noChangeArrowheads="1"/>
              </p:cNvSpPr>
              <p:nvPr/>
            </p:nvSpPr>
            <p:spPr bwMode="auto">
              <a:xfrm>
                <a:off x="3813" y="211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2" name="Oval 733"/>
              <p:cNvSpPr>
                <a:spLocks noChangeArrowheads="1"/>
              </p:cNvSpPr>
              <p:nvPr/>
            </p:nvSpPr>
            <p:spPr bwMode="auto">
              <a:xfrm>
                <a:off x="3555" y="16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3" name="Oval 734"/>
              <p:cNvSpPr>
                <a:spLocks noChangeArrowheads="1"/>
              </p:cNvSpPr>
              <p:nvPr/>
            </p:nvSpPr>
            <p:spPr bwMode="auto">
              <a:xfrm>
                <a:off x="3465" y="169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4" name="Oval 735"/>
              <p:cNvSpPr>
                <a:spLocks noChangeArrowheads="1"/>
              </p:cNvSpPr>
              <p:nvPr/>
            </p:nvSpPr>
            <p:spPr bwMode="auto">
              <a:xfrm>
                <a:off x="3459" y="218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5" name="Oval 736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6" name="Oval 737"/>
              <p:cNvSpPr>
                <a:spLocks noChangeArrowheads="1"/>
              </p:cNvSpPr>
              <p:nvPr/>
            </p:nvSpPr>
            <p:spPr bwMode="auto">
              <a:xfrm>
                <a:off x="3489" y="196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7" name="Oval 738"/>
              <p:cNvSpPr>
                <a:spLocks noChangeArrowheads="1"/>
              </p:cNvSpPr>
              <p:nvPr/>
            </p:nvSpPr>
            <p:spPr bwMode="auto">
              <a:xfrm>
                <a:off x="3729" y="201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8" name="Oval 739"/>
              <p:cNvSpPr>
                <a:spLocks noChangeArrowheads="1"/>
              </p:cNvSpPr>
              <p:nvPr/>
            </p:nvSpPr>
            <p:spPr bwMode="auto">
              <a:xfrm>
                <a:off x="3213" y="19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89" name="Oval 740"/>
              <p:cNvSpPr>
                <a:spLocks noChangeArrowheads="1"/>
              </p:cNvSpPr>
              <p:nvPr/>
            </p:nvSpPr>
            <p:spPr bwMode="auto">
              <a:xfrm>
                <a:off x="3459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0" name="Oval 741"/>
              <p:cNvSpPr>
                <a:spLocks noChangeArrowheads="1"/>
              </p:cNvSpPr>
              <p:nvPr/>
            </p:nvSpPr>
            <p:spPr bwMode="auto">
              <a:xfrm>
                <a:off x="2763" y="22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1" name="Oval 742"/>
              <p:cNvSpPr>
                <a:spLocks noChangeArrowheads="1"/>
              </p:cNvSpPr>
              <p:nvPr/>
            </p:nvSpPr>
            <p:spPr bwMode="auto">
              <a:xfrm>
                <a:off x="3393" y="223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2" name="Oval 743"/>
              <p:cNvSpPr>
                <a:spLocks noChangeArrowheads="1"/>
              </p:cNvSpPr>
              <p:nvPr/>
            </p:nvSpPr>
            <p:spPr bwMode="auto">
              <a:xfrm>
                <a:off x="3651" y="227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3" name="Oval 744"/>
              <p:cNvSpPr>
                <a:spLocks noChangeArrowheads="1"/>
              </p:cNvSpPr>
              <p:nvPr/>
            </p:nvSpPr>
            <p:spPr bwMode="auto">
              <a:xfrm>
                <a:off x="3609" y="210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4" name="Oval 745"/>
              <p:cNvSpPr>
                <a:spLocks noChangeArrowheads="1"/>
              </p:cNvSpPr>
              <p:nvPr/>
            </p:nvSpPr>
            <p:spPr bwMode="auto">
              <a:xfrm>
                <a:off x="3633" y="20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5" name="Oval 746"/>
              <p:cNvSpPr>
                <a:spLocks noChangeArrowheads="1"/>
              </p:cNvSpPr>
              <p:nvPr/>
            </p:nvSpPr>
            <p:spPr bwMode="auto">
              <a:xfrm>
                <a:off x="3705" y="21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6" name="Oval 747"/>
              <p:cNvSpPr>
                <a:spLocks noChangeArrowheads="1"/>
              </p:cNvSpPr>
              <p:nvPr/>
            </p:nvSpPr>
            <p:spPr bwMode="auto">
              <a:xfrm>
                <a:off x="3615" y="178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7" name="Oval 748"/>
              <p:cNvSpPr>
                <a:spLocks noChangeArrowheads="1"/>
              </p:cNvSpPr>
              <p:nvPr/>
            </p:nvSpPr>
            <p:spPr bwMode="auto">
              <a:xfrm>
                <a:off x="3117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8" name="Oval 74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99" name="Oval 750"/>
              <p:cNvSpPr>
                <a:spLocks noChangeArrowheads="1"/>
              </p:cNvSpPr>
              <p:nvPr/>
            </p:nvSpPr>
            <p:spPr bwMode="auto">
              <a:xfrm>
                <a:off x="2145" y="22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0" name="Oval 751"/>
              <p:cNvSpPr>
                <a:spLocks noChangeArrowheads="1"/>
              </p:cNvSpPr>
              <p:nvPr/>
            </p:nvSpPr>
            <p:spPr bwMode="auto">
              <a:xfrm>
                <a:off x="3081" y="2304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1" name="Oval 752"/>
              <p:cNvSpPr>
                <a:spLocks noChangeArrowheads="1"/>
              </p:cNvSpPr>
              <p:nvPr/>
            </p:nvSpPr>
            <p:spPr bwMode="auto">
              <a:xfrm>
                <a:off x="3123" y="190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2" name="Oval 753"/>
              <p:cNvSpPr>
                <a:spLocks noChangeArrowheads="1"/>
              </p:cNvSpPr>
              <p:nvPr/>
            </p:nvSpPr>
            <p:spPr bwMode="auto">
              <a:xfrm>
                <a:off x="2697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3" name="Oval 754"/>
              <p:cNvSpPr>
                <a:spLocks noChangeArrowheads="1"/>
              </p:cNvSpPr>
              <p:nvPr/>
            </p:nvSpPr>
            <p:spPr bwMode="auto">
              <a:xfrm>
                <a:off x="3549" y="226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4" name="Oval 755"/>
              <p:cNvSpPr>
                <a:spLocks noChangeArrowheads="1"/>
              </p:cNvSpPr>
              <p:nvPr/>
            </p:nvSpPr>
            <p:spPr bwMode="auto">
              <a:xfrm>
                <a:off x="3405" y="206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5" name="Oval 756"/>
              <p:cNvSpPr>
                <a:spLocks noChangeArrowheads="1"/>
              </p:cNvSpPr>
              <p:nvPr/>
            </p:nvSpPr>
            <p:spPr bwMode="auto">
              <a:xfrm>
                <a:off x="3405" y="181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6" name="Oval 757"/>
              <p:cNvSpPr>
                <a:spLocks noChangeArrowheads="1"/>
              </p:cNvSpPr>
              <p:nvPr/>
            </p:nvSpPr>
            <p:spPr bwMode="auto">
              <a:xfrm>
                <a:off x="2547" y="21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7" name="Oval 758"/>
              <p:cNvSpPr>
                <a:spLocks noChangeArrowheads="1"/>
              </p:cNvSpPr>
              <p:nvPr/>
            </p:nvSpPr>
            <p:spPr bwMode="auto">
              <a:xfrm>
                <a:off x="3597" y="19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8" name="Oval 759"/>
              <p:cNvSpPr>
                <a:spLocks noChangeArrowheads="1"/>
              </p:cNvSpPr>
              <p:nvPr/>
            </p:nvSpPr>
            <p:spPr bwMode="auto">
              <a:xfrm>
                <a:off x="3675" y="208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09" name="Oval 760"/>
              <p:cNvSpPr>
                <a:spLocks noChangeArrowheads="1"/>
              </p:cNvSpPr>
              <p:nvPr/>
            </p:nvSpPr>
            <p:spPr bwMode="auto">
              <a:xfrm>
                <a:off x="3327" y="227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0" name="Oval 761"/>
              <p:cNvSpPr>
                <a:spLocks noChangeArrowheads="1"/>
              </p:cNvSpPr>
              <p:nvPr/>
            </p:nvSpPr>
            <p:spPr bwMode="auto">
              <a:xfrm>
                <a:off x="3465" y="184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1" name="Oval 762"/>
              <p:cNvSpPr>
                <a:spLocks noChangeArrowheads="1"/>
              </p:cNvSpPr>
              <p:nvPr/>
            </p:nvSpPr>
            <p:spPr bwMode="auto">
              <a:xfrm>
                <a:off x="3921" y="229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2" name="Oval 763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3" name="Oval 764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4" name="Oval 765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5" name="Oval 766"/>
              <p:cNvSpPr>
                <a:spLocks noChangeArrowheads="1"/>
              </p:cNvSpPr>
              <p:nvPr/>
            </p:nvSpPr>
            <p:spPr bwMode="auto">
              <a:xfrm>
                <a:off x="2493" y="216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6" name="Oval 767"/>
              <p:cNvSpPr>
                <a:spLocks noChangeArrowheads="1"/>
              </p:cNvSpPr>
              <p:nvPr/>
            </p:nvSpPr>
            <p:spPr bwMode="auto">
              <a:xfrm>
                <a:off x="3411" y="19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7" name="Oval 768"/>
              <p:cNvSpPr>
                <a:spLocks noChangeArrowheads="1"/>
              </p:cNvSpPr>
              <p:nvPr/>
            </p:nvSpPr>
            <p:spPr bwMode="auto">
              <a:xfrm>
                <a:off x="3303" y="218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8" name="Oval 769"/>
              <p:cNvSpPr>
                <a:spLocks noChangeArrowheads="1"/>
              </p:cNvSpPr>
              <p:nvPr/>
            </p:nvSpPr>
            <p:spPr bwMode="auto">
              <a:xfrm>
                <a:off x="1953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19" name="Oval 770"/>
              <p:cNvSpPr>
                <a:spLocks noChangeArrowheads="1"/>
              </p:cNvSpPr>
              <p:nvPr/>
            </p:nvSpPr>
            <p:spPr bwMode="auto">
              <a:xfrm>
                <a:off x="3591" y="205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0" name="Oval 771"/>
              <p:cNvSpPr>
                <a:spLocks noChangeArrowheads="1"/>
              </p:cNvSpPr>
              <p:nvPr/>
            </p:nvSpPr>
            <p:spPr bwMode="auto">
              <a:xfrm>
                <a:off x="3753" y="218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1" name="Oval 772"/>
              <p:cNvSpPr>
                <a:spLocks noChangeArrowheads="1"/>
              </p:cNvSpPr>
              <p:nvPr/>
            </p:nvSpPr>
            <p:spPr bwMode="auto">
              <a:xfrm>
                <a:off x="2097" y="2292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2" name="Oval 773"/>
              <p:cNvSpPr>
                <a:spLocks noChangeArrowheads="1"/>
              </p:cNvSpPr>
              <p:nvPr/>
            </p:nvSpPr>
            <p:spPr bwMode="auto">
              <a:xfrm>
                <a:off x="3945" y="2250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3" name="Oval 774"/>
              <p:cNvSpPr>
                <a:spLocks noChangeArrowheads="1"/>
              </p:cNvSpPr>
              <p:nvPr/>
            </p:nvSpPr>
            <p:spPr bwMode="auto">
              <a:xfrm>
                <a:off x="3537" y="207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4" name="Oval 775"/>
              <p:cNvSpPr>
                <a:spLocks noChangeArrowheads="1"/>
              </p:cNvSpPr>
              <p:nvPr/>
            </p:nvSpPr>
            <p:spPr bwMode="auto">
              <a:xfrm>
                <a:off x="3195" y="225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5" name="Oval 776"/>
              <p:cNvSpPr>
                <a:spLocks noChangeArrowheads="1"/>
              </p:cNvSpPr>
              <p:nvPr/>
            </p:nvSpPr>
            <p:spPr bwMode="auto">
              <a:xfrm>
                <a:off x="1671" y="22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6" name="Oval 777"/>
              <p:cNvSpPr>
                <a:spLocks noChangeArrowheads="1"/>
              </p:cNvSpPr>
              <p:nvPr/>
            </p:nvSpPr>
            <p:spPr bwMode="auto">
              <a:xfrm>
                <a:off x="1935" y="223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7" name="Oval 778"/>
              <p:cNvSpPr>
                <a:spLocks noChangeArrowheads="1"/>
              </p:cNvSpPr>
              <p:nvPr/>
            </p:nvSpPr>
            <p:spPr bwMode="auto">
              <a:xfrm>
                <a:off x="3399" y="198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8" name="Oval 779"/>
              <p:cNvSpPr>
                <a:spLocks noChangeArrowheads="1"/>
              </p:cNvSpPr>
              <p:nvPr/>
            </p:nvSpPr>
            <p:spPr bwMode="auto">
              <a:xfrm>
                <a:off x="3171" y="208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29" name="Oval 780"/>
              <p:cNvSpPr>
                <a:spLocks noChangeArrowheads="1"/>
              </p:cNvSpPr>
              <p:nvPr/>
            </p:nvSpPr>
            <p:spPr bwMode="auto">
              <a:xfrm>
                <a:off x="3915" y="217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0" name="Oval 781"/>
              <p:cNvSpPr>
                <a:spLocks noChangeArrowheads="1"/>
              </p:cNvSpPr>
              <p:nvPr/>
            </p:nvSpPr>
            <p:spPr bwMode="auto">
              <a:xfrm>
                <a:off x="3801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1" name="Oval 782"/>
              <p:cNvSpPr>
                <a:spLocks noChangeArrowheads="1"/>
              </p:cNvSpPr>
              <p:nvPr/>
            </p:nvSpPr>
            <p:spPr bwMode="auto">
              <a:xfrm>
                <a:off x="3729" y="180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2" name="Oval 783"/>
              <p:cNvSpPr>
                <a:spLocks noChangeArrowheads="1"/>
              </p:cNvSpPr>
              <p:nvPr/>
            </p:nvSpPr>
            <p:spPr bwMode="auto">
              <a:xfrm>
                <a:off x="3597" y="192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3" name="Oval 784"/>
              <p:cNvSpPr>
                <a:spLocks noChangeArrowheads="1"/>
              </p:cNvSpPr>
              <p:nvPr/>
            </p:nvSpPr>
            <p:spPr bwMode="auto">
              <a:xfrm>
                <a:off x="3657" y="184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4" name="Oval 785"/>
              <p:cNvSpPr>
                <a:spLocks noChangeArrowheads="1"/>
              </p:cNvSpPr>
              <p:nvPr/>
            </p:nvSpPr>
            <p:spPr bwMode="auto">
              <a:xfrm>
                <a:off x="3231" y="18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5" name="Oval 786"/>
              <p:cNvSpPr>
                <a:spLocks noChangeArrowheads="1"/>
              </p:cNvSpPr>
              <p:nvPr/>
            </p:nvSpPr>
            <p:spPr bwMode="auto">
              <a:xfrm>
                <a:off x="3861" y="215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6" name="Oval 787"/>
              <p:cNvSpPr>
                <a:spLocks noChangeArrowheads="1"/>
              </p:cNvSpPr>
              <p:nvPr/>
            </p:nvSpPr>
            <p:spPr bwMode="auto">
              <a:xfrm>
                <a:off x="3165" y="21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7" name="Oval 788"/>
              <p:cNvSpPr>
                <a:spLocks noChangeArrowheads="1"/>
              </p:cNvSpPr>
              <p:nvPr/>
            </p:nvSpPr>
            <p:spPr bwMode="auto">
              <a:xfrm>
                <a:off x="3069" y="219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8" name="Oval 789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39" name="Oval 790"/>
              <p:cNvSpPr>
                <a:spLocks noChangeArrowheads="1"/>
              </p:cNvSpPr>
              <p:nvPr/>
            </p:nvSpPr>
            <p:spPr bwMode="auto">
              <a:xfrm>
                <a:off x="3411" y="203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0" name="Oval 791"/>
              <p:cNvSpPr>
                <a:spLocks noChangeArrowheads="1"/>
              </p:cNvSpPr>
              <p:nvPr/>
            </p:nvSpPr>
            <p:spPr bwMode="auto">
              <a:xfrm>
                <a:off x="3291" y="210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1" name="Oval 792"/>
              <p:cNvSpPr>
                <a:spLocks noChangeArrowheads="1"/>
              </p:cNvSpPr>
              <p:nvPr/>
            </p:nvSpPr>
            <p:spPr bwMode="auto">
              <a:xfrm>
                <a:off x="3237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2" name="Oval 793"/>
              <p:cNvSpPr>
                <a:spLocks noChangeArrowheads="1"/>
              </p:cNvSpPr>
              <p:nvPr/>
            </p:nvSpPr>
            <p:spPr bwMode="auto">
              <a:xfrm>
                <a:off x="4005" y="227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3" name="Oval 794"/>
              <p:cNvSpPr>
                <a:spLocks noChangeArrowheads="1"/>
              </p:cNvSpPr>
              <p:nvPr/>
            </p:nvSpPr>
            <p:spPr bwMode="auto">
              <a:xfrm>
                <a:off x="3447" y="172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4" name="Oval 795"/>
              <p:cNvSpPr>
                <a:spLocks noChangeArrowheads="1"/>
              </p:cNvSpPr>
              <p:nvPr/>
            </p:nvSpPr>
            <p:spPr bwMode="auto">
              <a:xfrm>
                <a:off x="3495" y="175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5" name="Oval 796"/>
              <p:cNvSpPr>
                <a:spLocks noChangeArrowheads="1"/>
              </p:cNvSpPr>
              <p:nvPr/>
            </p:nvSpPr>
            <p:spPr bwMode="auto">
              <a:xfrm>
                <a:off x="3213" y="217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6" name="Oval 797"/>
              <p:cNvSpPr>
                <a:spLocks noChangeArrowheads="1"/>
              </p:cNvSpPr>
              <p:nvPr/>
            </p:nvSpPr>
            <p:spPr bwMode="auto">
              <a:xfrm>
                <a:off x="3033" y="196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7" name="Oval 798"/>
              <p:cNvSpPr>
                <a:spLocks noChangeArrowheads="1"/>
              </p:cNvSpPr>
              <p:nvPr/>
            </p:nvSpPr>
            <p:spPr bwMode="auto">
              <a:xfrm>
                <a:off x="3015" y="225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8" name="Oval 799"/>
              <p:cNvSpPr>
                <a:spLocks noChangeArrowheads="1"/>
              </p:cNvSpPr>
              <p:nvPr/>
            </p:nvSpPr>
            <p:spPr bwMode="auto">
              <a:xfrm>
                <a:off x="2871" y="221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49" name="Oval 800"/>
              <p:cNvSpPr>
                <a:spLocks noChangeArrowheads="1"/>
              </p:cNvSpPr>
              <p:nvPr/>
            </p:nvSpPr>
            <p:spPr bwMode="auto">
              <a:xfrm>
                <a:off x="2319" y="231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0" name="Oval 801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1" name="Oval 802"/>
              <p:cNvSpPr>
                <a:spLocks noChangeArrowheads="1"/>
              </p:cNvSpPr>
              <p:nvPr/>
            </p:nvSpPr>
            <p:spPr bwMode="auto">
              <a:xfrm>
                <a:off x="2757" y="230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2" name="Oval 803"/>
              <p:cNvSpPr>
                <a:spLocks noChangeArrowheads="1"/>
              </p:cNvSpPr>
              <p:nvPr/>
            </p:nvSpPr>
            <p:spPr bwMode="auto">
              <a:xfrm>
                <a:off x="2745" y="217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3" name="Oval 804"/>
              <p:cNvSpPr>
                <a:spLocks noChangeArrowheads="1"/>
              </p:cNvSpPr>
              <p:nvPr/>
            </p:nvSpPr>
            <p:spPr bwMode="auto">
              <a:xfrm>
                <a:off x="2469" y="223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4" name="Oval 805"/>
              <p:cNvSpPr>
                <a:spLocks noChangeArrowheads="1"/>
              </p:cNvSpPr>
              <p:nvPr/>
            </p:nvSpPr>
            <p:spPr bwMode="auto">
              <a:xfrm>
                <a:off x="3729" y="193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5" name="Oval 806"/>
              <p:cNvSpPr>
                <a:spLocks noChangeArrowheads="1"/>
              </p:cNvSpPr>
              <p:nvPr/>
            </p:nvSpPr>
            <p:spPr bwMode="auto">
              <a:xfrm>
                <a:off x="3297" y="202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6" name="Oval 807"/>
              <p:cNvSpPr>
                <a:spLocks noChangeArrowheads="1"/>
              </p:cNvSpPr>
              <p:nvPr/>
            </p:nvSpPr>
            <p:spPr bwMode="auto">
              <a:xfrm>
                <a:off x="3693" y="207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57" name="Oval 808"/>
              <p:cNvSpPr>
                <a:spLocks noChangeArrowheads="1"/>
              </p:cNvSpPr>
              <p:nvPr/>
            </p:nvSpPr>
            <p:spPr bwMode="auto">
              <a:xfrm>
                <a:off x="3717" y="210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8" name="Group 1010"/>
            <p:cNvGrpSpPr>
              <a:grpSpLocks/>
            </p:cNvGrpSpPr>
            <p:nvPr/>
          </p:nvGrpSpPr>
          <p:grpSpPr bwMode="auto">
            <a:xfrm>
              <a:off x="2014538" y="2876550"/>
              <a:ext cx="4552950" cy="1495425"/>
              <a:chOff x="1269" y="1812"/>
              <a:chExt cx="2868" cy="942"/>
            </a:xfrm>
          </p:grpSpPr>
          <p:sp>
            <p:nvSpPr>
              <p:cNvPr id="4358" name="Oval 810"/>
              <p:cNvSpPr>
                <a:spLocks noChangeArrowheads="1"/>
              </p:cNvSpPr>
              <p:nvPr/>
            </p:nvSpPr>
            <p:spPr bwMode="auto">
              <a:xfrm>
                <a:off x="3153" y="21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9" name="Oval 811"/>
              <p:cNvSpPr>
                <a:spLocks noChangeArrowheads="1"/>
              </p:cNvSpPr>
              <p:nvPr/>
            </p:nvSpPr>
            <p:spPr bwMode="auto">
              <a:xfrm>
                <a:off x="3135" y="2310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0" name="Oval 812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1" name="Oval 813"/>
              <p:cNvSpPr>
                <a:spLocks noChangeArrowheads="1"/>
              </p:cNvSpPr>
              <p:nvPr/>
            </p:nvSpPr>
            <p:spPr bwMode="auto">
              <a:xfrm>
                <a:off x="3651" y="196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2" name="Oval 814"/>
              <p:cNvSpPr>
                <a:spLocks noChangeArrowheads="1"/>
              </p:cNvSpPr>
              <p:nvPr/>
            </p:nvSpPr>
            <p:spPr bwMode="auto">
              <a:xfrm>
                <a:off x="3609" y="181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3" name="Oval 815"/>
              <p:cNvSpPr>
                <a:spLocks noChangeArrowheads="1"/>
              </p:cNvSpPr>
              <p:nvPr/>
            </p:nvSpPr>
            <p:spPr bwMode="auto">
              <a:xfrm>
                <a:off x="3375" y="225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4" name="Oval 816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5" name="Oval 817"/>
              <p:cNvSpPr>
                <a:spLocks noChangeArrowheads="1"/>
              </p:cNvSpPr>
              <p:nvPr/>
            </p:nvSpPr>
            <p:spPr bwMode="auto">
              <a:xfrm>
                <a:off x="3165" y="250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6" name="Oval 818"/>
              <p:cNvSpPr>
                <a:spLocks noChangeArrowheads="1"/>
              </p:cNvSpPr>
              <p:nvPr/>
            </p:nvSpPr>
            <p:spPr bwMode="auto">
              <a:xfrm>
                <a:off x="3501" y="235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7" name="Oval 819"/>
              <p:cNvSpPr>
                <a:spLocks noChangeArrowheads="1"/>
              </p:cNvSpPr>
              <p:nvPr/>
            </p:nvSpPr>
            <p:spPr bwMode="auto">
              <a:xfrm>
                <a:off x="3603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8" name="Oval 820"/>
              <p:cNvSpPr>
                <a:spLocks noChangeArrowheads="1"/>
              </p:cNvSpPr>
              <p:nvPr/>
            </p:nvSpPr>
            <p:spPr bwMode="auto">
              <a:xfrm>
                <a:off x="3507" y="228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69" name="Oval 821"/>
              <p:cNvSpPr>
                <a:spLocks noChangeArrowheads="1"/>
              </p:cNvSpPr>
              <p:nvPr/>
            </p:nvSpPr>
            <p:spPr bwMode="auto">
              <a:xfrm>
                <a:off x="3237" y="268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0" name="Oval 822"/>
              <p:cNvSpPr>
                <a:spLocks noChangeArrowheads="1"/>
              </p:cNvSpPr>
              <p:nvPr/>
            </p:nvSpPr>
            <p:spPr bwMode="auto">
              <a:xfrm>
                <a:off x="3081" y="237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1" name="Oval 823"/>
              <p:cNvSpPr>
                <a:spLocks noChangeArrowheads="1"/>
              </p:cNvSpPr>
              <p:nvPr/>
            </p:nvSpPr>
            <p:spPr bwMode="auto">
              <a:xfrm>
                <a:off x="3561" y="270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2" name="Oval 824"/>
              <p:cNvSpPr>
                <a:spLocks noChangeArrowheads="1"/>
              </p:cNvSpPr>
              <p:nvPr/>
            </p:nvSpPr>
            <p:spPr bwMode="auto">
              <a:xfrm>
                <a:off x="3735" y="262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3" name="Oval 825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9FF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4" name="Oval 826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5" name="Oval 827"/>
              <p:cNvSpPr>
                <a:spLocks noChangeArrowheads="1"/>
              </p:cNvSpPr>
              <p:nvPr/>
            </p:nvSpPr>
            <p:spPr bwMode="auto">
              <a:xfrm>
                <a:off x="3687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6" name="Oval 828"/>
              <p:cNvSpPr>
                <a:spLocks noChangeArrowheads="1"/>
              </p:cNvSpPr>
              <p:nvPr/>
            </p:nvSpPr>
            <p:spPr bwMode="auto">
              <a:xfrm>
                <a:off x="2379" y="214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7" name="Oval 829"/>
              <p:cNvSpPr>
                <a:spLocks noChangeArrowheads="1"/>
              </p:cNvSpPr>
              <p:nvPr/>
            </p:nvSpPr>
            <p:spPr bwMode="auto">
              <a:xfrm>
                <a:off x="3747" y="22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8" name="Oval 830"/>
              <p:cNvSpPr>
                <a:spLocks noChangeArrowheads="1"/>
              </p:cNvSpPr>
              <p:nvPr/>
            </p:nvSpPr>
            <p:spPr bwMode="auto">
              <a:xfrm>
                <a:off x="1731" y="229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79" name="Oval 831"/>
              <p:cNvSpPr>
                <a:spLocks noChangeArrowheads="1"/>
              </p:cNvSpPr>
              <p:nvPr/>
            </p:nvSpPr>
            <p:spPr bwMode="auto">
              <a:xfrm>
                <a:off x="3207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0" name="Oval 832"/>
              <p:cNvSpPr>
                <a:spLocks noChangeArrowheads="1"/>
              </p:cNvSpPr>
              <p:nvPr/>
            </p:nvSpPr>
            <p:spPr bwMode="auto">
              <a:xfrm>
                <a:off x="2157" y="229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1" name="Oval 833"/>
              <p:cNvSpPr>
                <a:spLocks noChangeArrowheads="1"/>
              </p:cNvSpPr>
              <p:nvPr/>
            </p:nvSpPr>
            <p:spPr bwMode="auto">
              <a:xfrm>
                <a:off x="2637" y="223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2" name="Oval 834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3" name="Oval 835"/>
              <p:cNvSpPr>
                <a:spLocks noChangeArrowheads="1"/>
              </p:cNvSpPr>
              <p:nvPr/>
            </p:nvSpPr>
            <p:spPr bwMode="auto">
              <a:xfrm>
                <a:off x="3669" y="24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4" name="Oval 836"/>
              <p:cNvSpPr>
                <a:spLocks noChangeArrowheads="1"/>
              </p:cNvSpPr>
              <p:nvPr/>
            </p:nvSpPr>
            <p:spPr bwMode="auto">
              <a:xfrm>
                <a:off x="3405" y="246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5" name="Oval 837"/>
              <p:cNvSpPr>
                <a:spLocks noChangeArrowheads="1"/>
              </p:cNvSpPr>
              <p:nvPr/>
            </p:nvSpPr>
            <p:spPr bwMode="auto">
              <a:xfrm>
                <a:off x="2757" y="230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6" name="Oval 838"/>
              <p:cNvSpPr>
                <a:spLocks noChangeArrowheads="1"/>
              </p:cNvSpPr>
              <p:nvPr/>
            </p:nvSpPr>
            <p:spPr bwMode="auto">
              <a:xfrm>
                <a:off x="3045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7" name="Oval 839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8" name="Oval 840"/>
              <p:cNvSpPr>
                <a:spLocks noChangeArrowheads="1"/>
              </p:cNvSpPr>
              <p:nvPr/>
            </p:nvSpPr>
            <p:spPr bwMode="auto">
              <a:xfrm>
                <a:off x="2733" y="250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89" name="Oval 841"/>
              <p:cNvSpPr>
                <a:spLocks noChangeArrowheads="1"/>
              </p:cNvSpPr>
              <p:nvPr/>
            </p:nvSpPr>
            <p:spPr bwMode="auto">
              <a:xfrm>
                <a:off x="3507" y="245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0" name="Oval 842"/>
              <p:cNvSpPr>
                <a:spLocks noChangeArrowheads="1"/>
              </p:cNvSpPr>
              <p:nvPr/>
            </p:nvSpPr>
            <p:spPr bwMode="auto">
              <a:xfrm>
                <a:off x="2919" y="201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1" name="Oval 843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2" name="Oval 844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A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3" name="Oval 845"/>
              <p:cNvSpPr>
                <a:spLocks noChangeArrowheads="1"/>
              </p:cNvSpPr>
              <p:nvPr/>
            </p:nvSpPr>
            <p:spPr bwMode="auto">
              <a:xfrm>
                <a:off x="3687" y="219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4" name="Oval 846"/>
              <p:cNvSpPr>
                <a:spLocks noChangeArrowheads="1"/>
              </p:cNvSpPr>
              <p:nvPr/>
            </p:nvSpPr>
            <p:spPr bwMode="auto">
              <a:xfrm>
                <a:off x="3669" y="248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5" name="Oval 847"/>
              <p:cNvSpPr>
                <a:spLocks noChangeArrowheads="1"/>
              </p:cNvSpPr>
              <p:nvPr/>
            </p:nvSpPr>
            <p:spPr bwMode="auto">
              <a:xfrm>
                <a:off x="2481" y="2292"/>
                <a:ext cx="42" cy="42"/>
              </a:xfrm>
              <a:prstGeom prst="ellipse">
                <a:avLst/>
              </a:prstGeom>
              <a:solidFill>
                <a:srgbClr val="70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6" name="Oval 848"/>
              <p:cNvSpPr>
                <a:spLocks noChangeArrowheads="1"/>
              </p:cNvSpPr>
              <p:nvPr/>
            </p:nvSpPr>
            <p:spPr bwMode="auto">
              <a:xfrm>
                <a:off x="2739" y="25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7" name="Oval 849"/>
              <p:cNvSpPr>
                <a:spLocks noChangeArrowheads="1"/>
              </p:cNvSpPr>
              <p:nvPr/>
            </p:nvSpPr>
            <p:spPr bwMode="auto">
              <a:xfrm>
                <a:off x="3801" y="271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8" name="Oval 850"/>
              <p:cNvSpPr>
                <a:spLocks noChangeArrowheads="1"/>
              </p:cNvSpPr>
              <p:nvPr/>
            </p:nvSpPr>
            <p:spPr bwMode="auto">
              <a:xfrm>
                <a:off x="1821" y="227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99" name="Oval 851"/>
              <p:cNvSpPr>
                <a:spLocks noChangeArrowheads="1"/>
              </p:cNvSpPr>
              <p:nvPr/>
            </p:nvSpPr>
            <p:spPr bwMode="auto">
              <a:xfrm>
                <a:off x="2859" y="225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0" name="Oval 852"/>
              <p:cNvSpPr>
                <a:spLocks noChangeArrowheads="1"/>
              </p:cNvSpPr>
              <p:nvPr/>
            </p:nvSpPr>
            <p:spPr bwMode="auto">
              <a:xfrm>
                <a:off x="1617" y="2286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1" name="Oval 853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2" name="Oval 854"/>
              <p:cNvSpPr>
                <a:spLocks noChangeArrowheads="1"/>
              </p:cNvSpPr>
              <p:nvPr/>
            </p:nvSpPr>
            <p:spPr bwMode="auto">
              <a:xfrm>
                <a:off x="3213" y="254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3" name="Oval 855"/>
              <p:cNvSpPr>
                <a:spLocks noChangeArrowheads="1"/>
              </p:cNvSpPr>
              <p:nvPr/>
            </p:nvSpPr>
            <p:spPr bwMode="auto">
              <a:xfrm>
                <a:off x="3909" y="23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4" name="Oval 856"/>
              <p:cNvSpPr>
                <a:spLocks noChangeArrowheads="1"/>
              </p:cNvSpPr>
              <p:nvPr/>
            </p:nvSpPr>
            <p:spPr bwMode="auto">
              <a:xfrm>
                <a:off x="3261" y="223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5" name="Oval 857"/>
              <p:cNvSpPr>
                <a:spLocks noChangeArrowheads="1"/>
              </p:cNvSpPr>
              <p:nvPr/>
            </p:nvSpPr>
            <p:spPr bwMode="auto">
              <a:xfrm>
                <a:off x="2157" y="225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6" name="Oval 858"/>
              <p:cNvSpPr>
                <a:spLocks noChangeArrowheads="1"/>
              </p:cNvSpPr>
              <p:nvPr/>
            </p:nvSpPr>
            <p:spPr bwMode="auto">
              <a:xfrm>
                <a:off x="3477" y="237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7" name="Oval 859"/>
              <p:cNvSpPr>
                <a:spLocks noChangeArrowheads="1"/>
              </p:cNvSpPr>
              <p:nvPr/>
            </p:nvSpPr>
            <p:spPr bwMode="auto">
              <a:xfrm>
                <a:off x="3003" y="230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8" name="Oval 860"/>
              <p:cNvSpPr>
                <a:spLocks noChangeArrowheads="1"/>
              </p:cNvSpPr>
              <p:nvPr/>
            </p:nvSpPr>
            <p:spPr bwMode="auto">
              <a:xfrm>
                <a:off x="3651" y="243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09" name="Oval 861"/>
              <p:cNvSpPr>
                <a:spLocks noChangeArrowheads="1"/>
              </p:cNvSpPr>
              <p:nvPr/>
            </p:nvSpPr>
            <p:spPr bwMode="auto">
              <a:xfrm>
                <a:off x="3957" y="250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0" name="Oval 862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1" name="Oval 863"/>
              <p:cNvSpPr>
                <a:spLocks noChangeArrowheads="1"/>
              </p:cNvSpPr>
              <p:nvPr/>
            </p:nvSpPr>
            <p:spPr bwMode="auto">
              <a:xfrm>
                <a:off x="3681" y="26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2" name="Oval 864"/>
              <p:cNvSpPr>
                <a:spLocks noChangeArrowheads="1"/>
              </p:cNvSpPr>
              <p:nvPr/>
            </p:nvSpPr>
            <p:spPr bwMode="auto">
              <a:xfrm>
                <a:off x="3051" y="221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3" name="Oval 865"/>
              <p:cNvSpPr>
                <a:spLocks noChangeArrowheads="1"/>
              </p:cNvSpPr>
              <p:nvPr/>
            </p:nvSpPr>
            <p:spPr bwMode="auto">
              <a:xfrm>
                <a:off x="3681" y="243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4" name="Oval 866"/>
              <p:cNvSpPr>
                <a:spLocks noChangeArrowheads="1"/>
              </p:cNvSpPr>
              <p:nvPr/>
            </p:nvSpPr>
            <p:spPr bwMode="auto">
              <a:xfrm>
                <a:off x="3651" y="259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5" name="Oval 867"/>
              <p:cNvSpPr>
                <a:spLocks noChangeArrowheads="1"/>
              </p:cNvSpPr>
              <p:nvPr/>
            </p:nvSpPr>
            <p:spPr bwMode="auto">
              <a:xfrm>
                <a:off x="3255" y="238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6" name="Oval 868"/>
              <p:cNvSpPr>
                <a:spLocks noChangeArrowheads="1"/>
              </p:cNvSpPr>
              <p:nvPr/>
            </p:nvSpPr>
            <p:spPr bwMode="auto">
              <a:xfrm>
                <a:off x="3813" y="257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7" name="Oval 869"/>
              <p:cNvSpPr>
                <a:spLocks noChangeArrowheads="1"/>
              </p:cNvSpPr>
              <p:nvPr/>
            </p:nvSpPr>
            <p:spPr bwMode="auto">
              <a:xfrm>
                <a:off x="4095" y="265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8" name="Oval 870"/>
              <p:cNvSpPr>
                <a:spLocks noChangeArrowheads="1"/>
              </p:cNvSpPr>
              <p:nvPr/>
            </p:nvSpPr>
            <p:spPr bwMode="auto">
              <a:xfrm>
                <a:off x="3507" y="2286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19" name="Oval 871"/>
              <p:cNvSpPr>
                <a:spLocks noChangeArrowheads="1"/>
              </p:cNvSpPr>
              <p:nvPr/>
            </p:nvSpPr>
            <p:spPr bwMode="auto">
              <a:xfrm>
                <a:off x="3405" y="233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0" name="Oval 872"/>
              <p:cNvSpPr>
                <a:spLocks noChangeArrowheads="1"/>
              </p:cNvSpPr>
              <p:nvPr/>
            </p:nvSpPr>
            <p:spPr bwMode="auto">
              <a:xfrm>
                <a:off x="2829" y="212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1" name="Oval 873"/>
              <p:cNvSpPr>
                <a:spLocks noChangeArrowheads="1"/>
              </p:cNvSpPr>
              <p:nvPr/>
            </p:nvSpPr>
            <p:spPr bwMode="auto">
              <a:xfrm>
                <a:off x="3429" y="247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2" name="Oval 874"/>
              <p:cNvSpPr>
                <a:spLocks noChangeArrowheads="1"/>
              </p:cNvSpPr>
              <p:nvPr/>
            </p:nvSpPr>
            <p:spPr bwMode="auto">
              <a:xfrm>
                <a:off x="2547" y="224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3" name="Oval 875"/>
              <p:cNvSpPr>
                <a:spLocks noChangeArrowheads="1"/>
              </p:cNvSpPr>
              <p:nvPr/>
            </p:nvSpPr>
            <p:spPr bwMode="auto">
              <a:xfrm>
                <a:off x="3345" y="256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4" name="Oval 876"/>
              <p:cNvSpPr>
                <a:spLocks noChangeArrowheads="1"/>
              </p:cNvSpPr>
              <p:nvPr/>
            </p:nvSpPr>
            <p:spPr bwMode="auto">
              <a:xfrm>
                <a:off x="3621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5" name="Oval 877"/>
              <p:cNvSpPr>
                <a:spLocks noChangeArrowheads="1"/>
              </p:cNvSpPr>
              <p:nvPr/>
            </p:nvSpPr>
            <p:spPr bwMode="auto">
              <a:xfrm>
                <a:off x="2319" y="222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6" name="Oval 878"/>
              <p:cNvSpPr>
                <a:spLocks noChangeArrowheads="1"/>
              </p:cNvSpPr>
              <p:nvPr/>
            </p:nvSpPr>
            <p:spPr bwMode="auto">
              <a:xfrm>
                <a:off x="3327" y="216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7" name="Oval 879"/>
              <p:cNvSpPr>
                <a:spLocks noChangeArrowheads="1"/>
              </p:cNvSpPr>
              <p:nvPr/>
            </p:nvSpPr>
            <p:spPr bwMode="auto">
              <a:xfrm>
                <a:off x="2931" y="259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8" name="Oval 880"/>
              <p:cNvSpPr>
                <a:spLocks noChangeArrowheads="1"/>
              </p:cNvSpPr>
              <p:nvPr/>
            </p:nvSpPr>
            <p:spPr bwMode="auto">
              <a:xfrm>
                <a:off x="1269" y="228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29" name="Oval 881"/>
              <p:cNvSpPr>
                <a:spLocks noChangeArrowheads="1"/>
              </p:cNvSpPr>
              <p:nvPr/>
            </p:nvSpPr>
            <p:spPr bwMode="auto">
              <a:xfrm>
                <a:off x="1269" y="22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0" name="Oval 882"/>
              <p:cNvSpPr>
                <a:spLocks noChangeArrowheads="1"/>
              </p:cNvSpPr>
              <p:nvPr/>
            </p:nvSpPr>
            <p:spPr bwMode="auto">
              <a:xfrm>
                <a:off x="3201" y="207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1" name="Oval 883"/>
              <p:cNvSpPr>
                <a:spLocks noChangeArrowheads="1"/>
              </p:cNvSpPr>
              <p:nvPr/>
            </p:nvSpPr>
            <p:spPr bwMode="auto">
              <a:xfrm>
                <a:off x="1269" y="228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2" name="Oval 884"/>
              <p:cNvSpPr>
                <a:spLocks noChangeArrowheads="1"/>
              </p:cNvSpPr>
              <p:nvPr/>
            </p:nvSpPr>
            <p:spPr bwMode="auto">
              <a:xfrm>
                <a:off x="3789" y="262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3" name="Oval 885"/>
              <p:cNvSpPr>
                <a:spLocks noChangeArrowheads="1"/>
              </p:cNvSpPr>
              <p:nvPr/>
            </p:nvSpPr>
            <p:spPr bwMode="auto">
              <a:xfrm>
                <a:off x="3627" y="217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4" name="Oval 886"/>
              <p:cNvSpPr>
                <a:spLocks noChangeArrowheads="1"/>
              </p:cNvSpPr>
              <p:nvPr/>
            </p:nvSpPr>
            <p:spPr bwMode="auto">
              <a:xfrm>
                <a:off x="3489" y="221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5" name="Oval 887"/>
              <p:cNvSpPr>
                <a:spLocks noChangeArrowheads="1"/>
              </p:cNvSpPr>
              <p:nvPr/>
            </p:nvSpPr>
            <p:spPr bwMode="auto">
              <a:xfrm>
                <a:off x="3111" y="206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6" name="Oval 888"/>
              <p:cNvSpPr>
                <a:spLocks noChangeArrowheads="1"/>
              </p:cNvSpPr>
              <p:nvPr/>
            </p:nvSpPr>
            <p:spPr bwMode="auto">
              <a:xfrm>
                <a:off x="3417" y="25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7" name="Oval 889"/>
              <p:cNvSpPr>
                <a:spLocks noChangeArrowheads="1"/>
              </p:cNvSpPr>
              <p:nvPr/>
            </p:nvSpPr>
            <p:spPr bwMode="auto">
              <a:xfrm>
                <a:off x="3549" y="221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8" name="Oval 890"/>
              <p:cNvSpPr>
                <a:spLocks noChangeArrowheads="1"/>
              </p:cNvSpPr>
              <p:nvPr/>
            </p:nvSpPr>
            <p:spPr bwMode="auto">
              <a:xfrm>
                <a:off x="3525" y="251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39" name="Oval 891"/>
              <p:cNvSpPr>
                <a:spLocks noChangeArrowheads="1"/>
              </p:cNvSpPr>
              <p:nvPr/>
            </p:nvSpPr>
            <p:spPr bwMode="auto">
              <a:xfrm>
                <a:off x="3387" y="233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0" name="Oval 892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1" name="Oval 893"/>
              <p:cNvSpPr>
                <a:spLocks noChangeArrowheads="1"/>
              </p:cNvSpPr>
              <p:nvPr/>
            </p:nvSpPr>
            <p:spPr bwMode="auto">
              <a:xfrm>
                <a:off x="3513" y="234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2" name="Oval 894"/>
              <p:cNvSpPr>
                <a:spLocks noChangeArrowheads="1"/>
              </p:cNvSpPr>
              <p:nvPr/>
            </p:nvSpPr>
            <p:spPr bwMode="auto">
              <a:xfrm>
                <a:off x="3645" y="24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3" name="Oval 895"/>
              <p:cNvSpPr>
                <a:spLocks noChangeArrowheads="1"/>
              </p:cNvSpPr>
              <p:nvPr/>
            </p:nvSpPr>
            <p:spPr bwMode="auto">
              <a:xfrm>
                <a:off x="3603" y="236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4" name="Oval 896"/>
              <p:cNvSpPr>
                <a:spLocks noChangeArrowheads="1"/>
              </p:cNvSpPr>
              <p:nvPr/>
            </p:nvSpPr>
            <p:spPr bwMode="auto">
              <a:xfrm>
                <a:off x="3891" y="23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5" name="Oval 897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6" name="Oval 898"/>
              <p:cNvSpPr>
                <a:spLocks noChangeArrowheads="1"/>
              </p:cNvSpPr>
              <p:nvPr/>
            </p:nvSpPr>
            <p:spPr bwMode="auto">
              <a:xfrm>
                <a:off x="3579" y="258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7" name="Oval 899"/>
              <p:cNvSpPr>
                <a:spLocks noChangeArrowheads="1"/>
              </p:cNvSpPr>
              <p:nvPr/>
            </p:nvSpPr>
            <p:spPr bwMode="auto">
              <a:xfrm>
                <a:off x="3633" y="229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8" name="Oval 900"/>
              <p:cNvSpPr>
                <a:spLocks noChangeArrowheads="1"/>
              </p:cNvSpPr>
              <p:nvPr/>
            </p:nvSpPr>
            <p:spPr bwMode="auto">
              <a:xfrm>
                <a:off x="3933" y="252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49" name="Oval 901"/>
              <p:cNvSpPr>
                <a:spLocks noChangeArrowheads="1"/>
              </p:cNvSpPr>
              <p:nvPr/>
            </p:nvSpPr>
            <p:spPr bwMode="auto">
              <a:xfrm>
                <a:off x="2751" y="25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0" name="Oval 902"/>
              <p:cNvSpPr>
                <a:spLocks noChangeArrowheads="1"/>
              </p:cNvSpPr>
              <p:nvPr/>
            </p:nvSpPr>
            <p:spPr bwMode="auto">
              <a:xfrm>
                <a:off x="3549" y="229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1" name="Oval 903"/>
              <p:cNvSpPr>
                <a:spLocks noChangeArrowheads="1"/>
              </p:cNvSpPr>
              <p:nvPr/>
            </p:nvSpPr>
            <p:spPr bwMode="auto">
              <a:xfrm>
                <a:off x="3753" y="261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2" name="Oval 904"/>
              <p:cNvSpPr>
                <a:spLocks noChangeArrowheads="1"/>
              </p:cNvSpPr>
              <p:nvPr/>
            </p:nvSpPr>
            <p:spPr bwMode="auto">
              <a:xfrm>
                <a:off x="3117" y="226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3" name="Oval 905"/>
              <p:cNvSpPr>
                <a:spLocks noChangeArrowheads="1"/>
              </p:cNvSpPr>
              <p:nvPr/>
            </p:nvSpPr>
            <p:spPr bwMode="auto">
              <a:xfrm>
                <a:off x="3861" y="234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4" name="Oval 906"/>
              <p:cNvSpPr>
                <a:spLocks noChangeArrowheads="1"/>
              </p:cNvSpPr>
              <p:nvPr/>
            </p:nvSpPr>
            <p:spPr bwMode="auto">
              <a:xfrm>
                <a:off x="3813" y="234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5" name="Oval 907"/>
              <p:cNvSpPr>
                <a:spLocks noChangeArrowheads="1"/>
              </p:cNvSpPr>
              <p:nvPr/>
            </p:nvSpPr>
            <p:spPr bwMode="auto">
              <a:xfrm>
                <a:off x="3765" y="25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6" name="Oval 908"/>
              <p:cNvSpPr>
                <a:spLocks noChangeArrowheads="1"/>
              </p:cNvSpPr>
              <p:nvPr/>
            </p:nvSpPr>
            <p:spPr bwMode="auto">
              <a:xfrm>
                <a:off x="2919" y="210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7" name="Oval 909"/>
              <p:cNvSpPr>
                <a:spLocks noChangeArrowheads="1"/>
              </p:cNvSpPr>
              <p:nvPr/>
            </p:nvSpPr>
            <p:spPr bwMode="auto">
              <a:xfrm>
                <a:off x="3309" y="257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8" name="Oval 910"/>
              <p:cNvSpPr>
                <a:spLocks noChangeArrowheads="1"/>
              </p:cNvSpPr>
              <p:nvPr/>
            </p:nvSpPr>
            <p:spPr bwMode="auto">
              <a:xfrm>
                <a:off x="3243" y="238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59" name="Oval 911"/>
              <p:cNvSpPr>
                <a:spLocks noChangeArrowheads="1"/>
              </p:cNvSpPr>
              <p:nvPr/>
            </p:nvSpPr>
            <p:spPr bwMode="auto">
              <a:xfrm>
                <a:off x="3513" y="25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0" name="Oval 912"/>
              <p:cNvSpPr>
                <a:spLocks noChangeArrowheads="1"/>
              </p:cNvSpPr>
              <p:nvPr/>
            </p:nvSpPr>
            <p:spPr bwMode="auto">
              <a:xfrm>
                <a:off x="2871" y="25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1" name="Oval 913"/>
              <p:cNvSpPr>
                <a:spLocks noChangeArrowheads="1"/>
              </p:cNvSpPr>
              <p:nvPr/>
            </p:nvSpPr>
            <p:spPr bwMode="auto">
              <a:xfrm>
                <a:off x="3489" y="226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2" name="Oval 914"/>
              <p:cNvSpPr>
                <a:spLocks noChangeArrowheads="1"/>
              </p:cNvSpPr>
              <p:nvPr/>
            </p:nvSpPr>
            <p:spPr bwMode="auto">
              <a:xfrm>
                <a:off x="3399" y="2292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3" name="Oval 915"/>
              <p:cNvSpPr>
                <a:spLocks noChangeArrowheads="1"/>
              </p:cNvSpPr>
              <p:nvPr/>
            </p:nvSpPr>
            <p:spPr bwMode="auto">
              <a:xfrm>
                <a:off x="4047" y="259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4" name="Oval 916"/>
              <p:cNvSpPr>
                <a:spLocks noChangeArrowheads="1"/>
              </p:cNvSpPr>
              <p:nvPr/>
            </p:nvSpPr>
            <p:spPr bwMode="auto">
              <a:xfrm>
                <a:off x="3483" y="219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5" name="Oval 917"/>
              <p:cNvSpPr>
                <a:spLocks noChangeArrowheads="1"/>
              </p:cNvSpPr>
              <p:nvPr/>
            </p:nvSpPr>
            <p:spPr bwMode="auto">
              <a:xfrm>
                <a:off x="3069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6" name="Oval 918"/>
              <p:cNvSpPr>
                <a:spLocks noChangeArrowheads="1"/>
              </p:cNvSpPr>
              <p:nvPr/>
            </p:nvSpPr>
            <p:spPr bwMode="auto">
              <a:xfrm>
                <a:off x="2871" y="251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7" name="Oval 919"/>
              <p:cNvSpPr>
                <a:spLocks noChangeArrowheads="1"/>
              </p:cNvSpPr>
              <p:nvPr/>
            </p:nvSpPr>
            <p:spPr bwMode="auto">
              <a:xfrm>
                <a:off x="3495" y="261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8" name="Oval 920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69" name="Oval 921"/>
              <p:cNvSpPr>
                <a:spLocks noChangeArrowheads="1"/>
              </p:cNvSpPr>
              <p:nvPr/>
            </p:nvSpPr>
            <p:spPr bwMode="auto">
              <a:xfrm>
                <a:off x="3747" y="268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0" name="Oval 922"/>
              <p:cNvSpPr>
                <a:spLocks noChangeArrowheads="1"/>
              </p:cNvSpPr>
              <p:nvPr/>
            </p:nvSpPr>
            <p:spPr bwMode="auto">
              <a:xfrm>
                <a:off x="3933" y="261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1" name="Oval 923"/>
              <p:cNvSpPr>
                <a:spLocks noChangeArrowheads="1"/>
              </p:cNvSpPr>
              <p:nvPr/>
            </p:nvSpPr>
            <p:spPr bwMode="auto">
              <a:xfrm>
                <a:off x="3549" y="263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2" name="Oval 924"/>
              <p:cNvSpPr>
                <a:spLocks noChangeArrowheads="1"/>
              </p:cNvSpPr>
              <p:nvPr/>
            </p:nvSpPr>
            <p:spPr bwMode="auto">
              <a:xfrm>
                <a:off x="3195" y="2304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3" name="Oval 925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4" name="Oval 926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5" name="Oval 927"/>
              <p:cNvSpPr>
                <a:spLocks noChangeArrowheads="1"/>
              </p:cNvSpPr>
              <p:nvPr/>
            </p:nvSpPr>
            <p:spPr bwMode="auto">
              <a:xfrm>
                <a:off x="3135" y="22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6" name="Oval 928"/>
              <p:cNvSpPr>
                <a:spLocks noChangeArrowheads="1"/>
              </p:cNvSpPr>
              <p:nvPr/>
            </p:nvSpPr>
            <p:spPr bwMode="auto">
              <a:xfrm>
                <a:off x="3441" y="222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7" name="Oval 929"/>
              <p:cNvSpPr>
                <a:spLocks noChangeArrowheads="1"/>
              </p:cNvSpPr>
              <p:nvPr/>
            </p:nvSpPr>
            <p:spPr bwMode="auto">
              <a:xfrm>
                <a:off x="3147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8" name="Oval 930"/>
              <p:cNvSpPr>
                <a:spLocks noChangeArrowheads="1"/>
              </p:cNvSpPr>
              <p:nvPr/>
            </p:nvSpPr>
            <p:spPr bwMode="auto">
              <a:xfrm>
                <a:off x="3573" y="216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79" name="Oval 931"/>
              <p:cNvSpPr>
                <a:spLocks noChangeArrowheads="1"/>
              </p:cNvSpPr>
              <p:nvPr/>
            </p:nvSpPr>
            <p:spPr bwMode="auto">
              <a:xfrm>
                <a:off x="3459" y="241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0" name="Oval 932"/>
              <p:cNvSpPr>
                <a:spLocks noChangeArrowheads="1"/>
              </p:cNvSpPr>
              <p:nvPr/>
            </p:nvSpPr>
            <p:spPr bwMode="auto">
              <a:xfrm>
                <a:off x="3705" y="259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1" name="Oval 933"/>
              <p:cNvSpPr>
                <a:spLocks noChangeArrowheads="1"/>
              </p:cNvSpPr>
              <p:nvPr/>
            </p:nvSpPr>
            <p:spPr bwMode="auto">
              <a:xfrm>
                <a:off x="2685" y="222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2" name="Oval 934"/>
              <p:cNvSpPr>
                <a:spLocks noChangeArrowheads="1"/>
              </p:cNvSpPr>
              <p:nvPr/>
            </p:nvSpPr>
            <p:spPr bwMode="auto">
              <a:xfrm>
                <a:off x="3669" y="256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3" name="Oval 935"/>
              <p:cNvSpPr>
                <a:spLocks noChangeArrowheads="1"/>
              </p:cNvSpPr>
              <p:nvPr/>
            </p:nvSpPr>
            <p:spPr bwMode="auto">
              <a:xfrm>
                <a:off x="3339" y="261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4" name="Oval 936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5" name="Oval 937"/>
              <p:cNvSpPr>
                <a:spLocks noChangeArrowheads="1"/>
              </p:cNvSpPr>
              <p:nvPr/>
            </p:nvSpPr>
            <p:spPr bwMode="auto">
              <a:xfrm>
                <a:off x="3561" y="259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6" name="Oval 938"/>
              <p:cNvSpPr>
                <a:spLocks noChangeArrowheads="1"/>
              </p:cNvSpPr>
              <p:nvPr/>
            </p:nvSpPr>
            <p:spPr bwMode="auto">
              <a:xfrm>
                <a:off x="2973" y="225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7" name="Oval 939"/>
              <p:cNvSpPr>
                <a:spLocks noChangeArrowheads="1"/>
              </p:cNvSpPr>
              <p:nvPr/>
            </p:nvSpPr>
            <p:spPr bwMode="auto">
              <a:xfrm>
                <a:off x="3825" y="262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8" name="Oval 940"/>
              <p:cNvSpPr>
                <a:spLocks noChangeArrowheads="1"/>
              </p:cNvSpPr>
              <p:nvPr/>
            </p:nvSpPr>
            <p:spPr bwMode="auto">
              <a:xfrm>
                <a:off x="3429" y="262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89" name="Oval 941"/>
              <p:cNvSpPr>
                <a:spLocks noChangeArrowheads="1"/>
              </p:cNvSpPr>
              <p:nvPr/>
            </p:nvSpPr>
            <p:spPr bwMode="auto">
              <a:xfrm>
                <a:off x="3651" y="225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0" name="Oval 942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A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1" name="Oval 943"/>
              <p:cNvSpPr>
                <a:spLocks noChangeArrowheads="1"/>
              </p:cNvSpPr>
              <p:nvPr/>
            </p:nvSpPr>
            <p:spPr bwMode="auto">
              <a:xfrm>
                <a:off x="3195" y="210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2" name="Oval 944"/>
              <p:cNvSpPr>
                <a:spLocks noChangeArrowheads="1"/>
              </p:cNvSpPr>
              <p:nvPr/>
            </p:nvSpPr>
            <p:spPr bwMode="auto">
              <a:xfrm>
                <a:off x="2421" y="214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3" name="Oval 945"/>
              <p:cNvSpPr>
                <a:spLocks noChangeArrowheads="1"/>
              </p:cNvSpPr>
              <p:nvPr/>
            </p:nvSpPr>
            <p:spPr bwMode="auto">
              <a:xfrm>
                <a:off x="3459" y="2298"/>
                <a:ext cx="42" cy="42"/>
              </a:xfrm>
              <a:prstGeom prst="ellipse">
                <a:avLst/>
              </a:pr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4" name="Oval 946"/>
              <p:cNvSpPr>
                <a:spLocks noChangeArrowheads="1"/>
              </p:cNvSpPr>
              <p:nvPr/>
            </p:nvSpPr>
            <p:spPr bwMode="auto">
              <a:xfrm>
                <a:off x="3459" y="2286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5" name="Oval 947"/>
              <p:cNvSpPr>
                <a:spLocks noChangeArrowheads="1"/>
              </p:cNvSpPr>
              <p:nvPr/>
            </p:nvSpPr>
            <p:spPr bwMode="auto">
              <a:xfrm>
                <a:off x="3549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6" name="Oval 948"/>
              <p:cNvSpPr>
                <a:spLocks noChangeArrowheads="1"/>
              </p:cNvSpPr>
              <p:nvPr/>
            </p:nvSpPr>
            <p:spPr bwMode="auto">
              <a:xfrm>
                <a:off x="2421" y="230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7" name="Oval 949"/>
              <p:cNvSpPr>
                <a:spLocks noChangeArrowheads="1"/>
              </p:cNvSpPr>
              <p:nvPr/>
            </p:nvSpPr>
            <p:spPr bwMode="auto">
              <a:xfrm>
                <a:off x="3333" y="21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8" name="Oval 950"/>
              <p:cNvSpPr>
                <a:spLocks noChangeArrowheads="1"/>
              </p:cNvSpPr>
              <p:nvPr/>
            </p:nvSpPr>
            <p:spPr bwMode="auto">
              <a:xfrm>
                <a:off x="3723" y="25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499" name="Oval 951"/>
              <p:cNvSpPr>
                <a:spLocks noChangeArrowheads="1"/>
              </p:cNvSpPr>
              <p:nvPr/>
            </p:nvSpPr>
            <p:spPr bwMode="auto">
              <a:xfrm>
                <a:off x="3693" y="261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0" name="Oval 952"/>
              <p:cNvSpPr>
                <a:spLocks noChangeArrowheads="1"/>
              </p:cNvSpPr>
              <p:nvPr/>
            </p:nvSpPr>
            <p:spPr bwMode="auto">
              <a:xfrm>
                <a:off x="3663" y="262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1" name="Oval 953"/>
              <p:cNvSpPr>
                <a:spLocks noChangeArrowheads="1"/>
              </p:cNvSpPr>
              <p:nvPr/>
            </p:nvSpPr>
            <p:spPr bwMode="auto">
              <a:xfrm>
                <a:off x="2043" y="2292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2" name="Oval 954"/>
              <p:cNvSpPr>
                <a:spLocks noChangeArrowheads="1"/>
              </p:cNvSpPr>
              <p:nvPr/>
            </p:nvSpPr>
            <p:spPr bwMode="auto">
              <a:xfrm>
                <a:off x="3459" y="2322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3" name="Oval 95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4" name="Oval 956"/>
              <p:cNvSpPr>
                <a:spLocks noChangeArrowheads="1"/>
              </p:cNvSpPr>
              <p:nvPr/>
            </p:nvSpPr>
            <p:spPr bwMode="auto">
              <a:xfrm>
                <a:off x="3381" y="24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5" name="Oval 957"/>
              <p:cNvSpPr>
                <a:spLocks noChangeArrowheads="1"/>
              </p:cNvSpPr>
              <p:nvPr/>
            </p:nvSpPr>
            <p:spPr bwMode="auto">
              <a:xfrm>
                <a:off x="2547" y="212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6" name="Oval 958"/>
              <p:cNvSpPr>
                <a:spLocks noChangeArrowheads="1"/>
              </p:cNvSpPr>
              <p:nvPr/>
            </p:nvSpPr>
            <p:spPr bwMode="auto">
              <a:xfrm>
                <a:off x="2901" y="200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7" name="Oval 959"/>
              <p:cNvSpPr>
                <a:spLocks noChangeArrowheads="1"/>
              </p:cNvSpPr>
              <p:nvPr/>
            </p:nvSpPr>
            <p:spPr bwMode="auto">
              <a:xfrm>
                <a:off x="3303" y="259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8" name="Oval 960"/>
              <p:cNvSpPr>
                <a:spLocks noChangeArrowheads="1"/>
              </p:cNvSpPr>
              <p:nvPr/>
            </p:nvSpPr>
            <p:spPr bwMode="auto">
              <a:xfrm>
                <a:off x="3723" y="223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09" name="Oval 961"/>
              <p:cNvSpPr>
                <a:spLocks noChangeArrowheads="1"/>
              </p:cNvSpPr>
              <p:nvPr/>
            </p:nvSpPr>
            <p:spPr bwMode="auto">
              <a:xfrm>
                <a:off x="3657" y="261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0" name="Oval 962"/>
              <p:cNvSpPr>
                <a:spLocks noChangeArrowheads="1"/>
              </p:cNvSpPr>
              <p:nvPr/>
            </p:nvSpPr>
            <p:spPr bwMode="auto">
              <a:xfrm>
                <a:off x="3885" y="244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1" name="Oval 963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2" name="Oval 964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3" name="Oval 965"/>
              <p:cNvSpPr>
                <a:spLocks noChangeArrowheads="1"/>
              </p:cNvSpPr>
              <p:nvPr/>
            </p:nvSpPr>
            <p:spPr bwMode="auto">
              <a:xfrm>
                <a:off x="3543" y="22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4" name="Oval 966"/>
              <p:cNvSpPr>
                <a:spLocks noChangeArrowheads="1"/>
              </p:cNvSpPr>
              <p:nvPr/>
            </p:nvSpPr>
            <p:spPr bwMode="auto">
              <a:xfrm>
                <a:off x="3663" y="24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5" name="Oval 967"/>
              <p:cNvSpPr>
                <a:spLocks noChangeArrowheads="1"/>
              </p:cNvSpPr>
              <p:nvPr/>
            </p:nvSpPr>
            <p:spPr bwMode="auto">
              <a:xfrm>
                <a:off x="2871" y="246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6" name="Oval 968"/>
              <p:cNvSpPr>
                <a:spLocks noChangeArrowheads="1"/>
              </p:cNvSpPr>
              <p:nvPr/>
            </p:nvSpPr>
            <p:spPr bwMode="auto">
              <a:xfrm>
                <a:off x="2931" y="22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7" name="Oval 969"/>
              <p:cNvSpPr>
                <a:spLocks noChangeArrowheads="1"/>
              </p:cNvSpPr>
              <p:nvPr/>
            </p:nvSpPr>
            <p:spPr bwMode="auto">
              <a:xfrm>
                <a:off x="3831" y="247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8" name="Oval 970"/>
              <p:cNvSpPr>
                <a:spLocks noChangeArrowheads="1"/>
              </p:cNvSpPr>
              <p:nvPr/>
            </p:nvSpPr>
            <p:spPr bwMode="auto">
              <a:xfrm>
                <a:off x="2889" y="2304"/>
                <a:ext cx="42" cy="42"/>
              </a:xfrm>
              <a:prstGeom prst="ellipse">
                <a:avLst/>
              </a:prstGeom>
              <a:solidFill>
                <a:srgbClr val="40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19" name="Oval 971"/>
              <p:cNvSpPr>
                <a:spLocks noChangeArrowheads="1"/>
              </p:cNvSpPr>
              <p:nvPr/>
            </p:nvSpPr>
            <p:spPr bwMode="auto">
              <a:xfrm>
                <a:off x="3345" y="258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0" name="Oval 972"/>
              <p:cNvSpPr>
                <a:spLocks noChangeArrowheads="1"/>
              </p:cNvSpPr>
              <p:nvPr/>
            </p:nvSpPr>
            <p:spPr bwMode="auto">
              <a:xfrm>
                <a:off x="3567" y="22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1" name="Oval 973"/>
              <p:cNvSpPr>
                <a:spLocks noChangeArrowheads="1"/>
              </p:cNvSpPr>
              <p:nvPr/>
            </p:nvSpPr>
            <p:spPr bwMode="auto">
              <a:xfrm>
                <a:off x="3213" y="242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2" name="Oval 974"/>
              <p:cNvSpPr>
                <a:spLocks noChangeArrowheads="1"/>
              </p:cNvSpPr>
              <p:nvPr/>
            </p:nvSpPr>
            <p:spPr bwMode="auto">
              <a:xfrm>
                <a:off x="3513" y="259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3" name="Oval 975"/>
              <p:cNvSpPr>
                <a:spLocks noChangeArrowheads="1"/>
              </p:cNvSpPr>
              <p:nvPr/>
            </p:nvSpPr>
            <p:spPr bwMode="auto">
              <a:xfrm>
                <a:off x="3663" y="259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4" name="Oval 976"/>
              <p:cNvSpPr>
                <a:spLocks noChangeArrowheads="1"/>
              </p:cNvSpPr>
              <p:nvPr/>
            </p:nvSpPr>
            <p:spPr bwMode="auto">
              <a:xfrm>
                <a:off x="3633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5" name="Oval 977"/>
              <p:cNvSpPr>
                <a:spLocks noChangeArrowheads="1"/>
              </p:cNvSpPr>
              <p:nvPr/>
            </p:nvSpPr>
            <p:spPr bwMode="auto">
              <a:xfrm>
                <a:off x="3999" y="260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6" name="Oval 978"/>
              <p:cNvSpPr>
                <a:spLocks noChangeArrowheads="1"/>
              </p:cNvSpPr>
              <p:nvPr/>
            </p:nvSpPr>
            <p:spPr bwMode="auto">
              <a:xfrm>
                <a:off x="2823" y="222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7" name="Oval 979"/>
              <p:cNvSpPr>
                <a:spLocks noChangeArrowheads="1"/>
              </p:cNvSpPr>
              <p:nvPr/>
            </p:nvSpPr>
            <p:spPr bwMode="auto">
              <a:xfrm>
                <a:off x="3021" y="226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8" name="Oval 980"/>
              <p:cNvSpPr>
                <a:spLocks noChangeArrowheads="1"/>
              </p:cNvSpPr>
              <p:nvPr/>
            </p:nvSpPr>
            <p:spPr bwMode="auto">
              <a:xfrm>
                <a:off x="3867" y="235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29" name="Oval 981"/>
              <p:cNvSpPr>
                <a:spLocks noChangeArrowheads="1"/>
              </p:cNvSpPr>
              <p:nvPr/>
            </p:nvSpPr>
            <p:spPr bwMode="auto">
              <a:xfrm>
                <a:off x="2889" y="243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0" name="Oval 982"/>
              <p:cNvSpPr>
                <a:spLocks noChangeArrowheads="1"/>
              </p:cNvSpPr>
              <p:nvPr/>
            </p:nvSpPr>
            <p:spPr bwMode="auto">
              <a:xfrm>
                <a:off x="2421" y="2268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1" name="Oval 983"/>
              <p:cNvSpPr>
                <a:spLocks noChangeArrowheads="1"/>
              </p:cNvSpPr>
              <p:nvPr/>
            </p:nvSpPr>
            <p:spPr bwMode="auto">
              <a:xfrm>
                <a:off x="3297" y="243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2" name="Oval 984"/>
              <p:cNvSpPr>
                <a:spLocks noChangeArrowheads="1"/>
              </p:cNvSpPr>
              <p:nvPr/>
            </p:nvSpPr>
            <p:spPr bwMode="auto">
              <a:xfrm>
                <a:off x="3981" y="248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3" name="Oval 985"/>
              <p:cNvSpPr>
                <a:spLocks noChangeArrowheads="1"/>
              </p:cNvSpPr>
              <p:nvPr/>
            </p:nvSpPr>
            <p:spPr bwMode="auto">
              <a:xfrm>
                <a:off x="2301" y="219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4" name="Oval 986"/>
              <p:cNvSpPr>
                <a:spLocks noChangeArrowheads="1"/>
              </p:cNvSpPr>
              <p:nvPr/>
            </p:nvSpPr>
            <p:spPr bwMode="auto">
              <a:xfrm>
                <a:off x="3933" y="25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5" name="Oval 987"/>
              <p:cNvSpPr>
                <a:spLocks noChangeArrowheads="1"/>
              </p:cNvSpPr>
              <p:nvPr/>
            </p:nvSpPr>
            <p:spPr bwMode="auto">
              <a:xfrm>
                <a:off x="3585" y="222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6" name="Oval 988"/>
              <p:cNvSpPr>
                <a:spLocks noChangeArrowheads="1"/>
              </p:cNvSpPr>
              <p:nvPr/>
            </p:nvSpPr>
            <p:spPr bwMode="auto">
              <a:xfrm>
                <a:off x="3525" y="237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7" name="Oval 989"/>
              <p:cNvSpPr>
                <a:spLocks noChangeArrowheads="1"/>
              </p:cNvSpPr>
              <p:nvPr/>
            </p:nvSpPr>
            <p:spPr bwMode="auto">
              <a:xfrm>
                <a:off x="3999" y="26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8" name="Oval 990"/>
              <p:cNvSpPr>
                <a:spLocks noChangeArrowheads="1"/>
              </p:cNvSpPr>
              <p:nvPr/>
            </p:nvSpPr>
            <p:spPr bwMode="auto">
              <a:xfrm>
                <a:off x="3891" y="22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39" name="Oval 991"/>
              <p:cNvSpPr>
                <a:spLocks noChangeArrowheads="1"/>
              </p:cNvSpPr>
              <p:nvPr/>
            </p:nvSpPr>
            <p:spPr bwMode="auto">
              <a:xfrm>
                <a:off x="3459" y="253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0" name="Oval 992"/>
              <p:cNvSpPr>
                <a:spLocks noChangeArrowheads="1"/>
              </p:cNvSpPr>
              <p:nvPr/>
            </p:nvSpPr>
            <p:spPr bwMode="auto">
              <a:xfrm>
                <a:off x="2385" y="22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1" name="Oval 993"/>
              <p:cNvSpPr>
                <a:spLocks noChangeArrowheads="1"/>
              </p:cNvSpPr>
              <p:nvPr/>
            </p:nvSpPr>
            <p:spPr bwMode="auto">
              <a:xfrm>
                <a:off x="3411" y="215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2" name="Oval 994"/>
              <p:cNvSpPr>
                <a:spLocks noChangeArrowheads="1"/>
              </p:cNvSpPr>
              <p:nvPr/>
            </p:nvSpPr>
            <p:spPr bwMode="auto">
              <a:xfrm>
                <a:off x="3729" y="257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3" name="Oval 995"/>
              <p:cNvSpPr>
                <a:spLocks noChangeArrowheads="1"/>
              </p:cNvSpPr>
              <p:nvPr/>
            </p:nvSpPr>
            <p:spPr bwMode="auto">
              <a:xfrm>
                <a:off x="3957" y="225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4" name="Oval 996"/>
              <p:cNvSpPr>
                <a:spLocks noChangeArrowheads="1"/>
              </p:cNvSpPr>
              <p:nvPr/>
            </p:nvSpPr>
            <p:spPr bwMode="auto">
              <a:xfrm>
                <a:off x="3441" y="220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5" name="Oval 997"/>
              <p:cNvSpPr>
                <a:spLocks noChangeArrowheads="1"/>
              </p:cNvSpPr>
              <p:nvPr/>
            </p:nvSpPr>
            <p:spPr bwMode="auto">
              <a:xfrm>
                <a:off x="3009" y="238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6" name="Oval 998"/>
              <p:cNvSpPr>
                <a:spLocks noChangeArrowheads="1"/>
              </p:cNvSpPr>
              <p:nvPr/>
            </p:nvSpPr>
            <p:spPr bwMode="auto">
              <a:xfrm>
                <a:off x="3495" y="244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7" name="Oval 999"/>
              <p:cNvSpPr>
                <a:spLocks noChangeArrowheads="1"/>
              </p:cNvSpPr>
              <p:nvPr/>
            </p:nvSpPr>
            <p:spPr bwMode="auto">
              <a:xfrm>
                <a:off x="1473" y="225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8" name="Oval 1000"/>
              <p:cNvSpPr>
                <a:spLocks noChangeArrowheads="1"/>
              </p:cNvSpPr>
              <p:nvPr/>
            </p:nvSpPr>
            <p:spPr bwMode="auto">
              <a:xfrm>
                <a:off x="3693" y="259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49" name="Oval 1001"/>
              <p:cNvSpPr>
                <a:spLocks noChangeArrowheads="1"/>
              </p:cNvSpPr>
              <p:nvPr/>
            </p:nvSpPr>
            <p:spPr bwMode="auto">
              <a:xfrm>
                <a:off x="3543" y="236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0" name="Oval 1002"/>
              <p:cNvSpPr>
                <a:spLocks noChangeArrowheads="1"/>
              </p:cNvSpPr>
              <p:nvPr/>
            </p:nvSpPr>
            <p:spPr bwMode="auto">
              <a:xfrm>
                <a:off x="3495" y="260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1" name="Oval 1003"/>
              <p:cNvSpPr>
                <a:spLocks noChangeArrowheads="1"/>
              </p:cNvSpPr>
              <p:nvPr/>
            </p:nvSpPr>
            <p:spPr bwMode="auto">
              <a:xfrm>
                <a:off x="3459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2" name="Oval 1004"/>
              <p:cNvSpPr>
                <a:spLocks noChangeArrowheads="1"/>
              </p:cNvSpPr>
              <p:nvPr/>
            </p:nvSpPr>
            <p:spPr bwMode="auto">
              <a:xfrm>
                <a:off x="3279" y="225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3" name="Oval 1005"/>
              <p:cNvSpPr>
                <a:spLocks noChangeArrowheads="1"/>
              </p:cNvSpPr>
              <p:nvPr/>
            </p:nvSpPr>
            <p:spPr bwMode="auto">
              <a:xfrm>
                <a:off x="3297" y="226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4" name="Oval 1006"/>
              <p:cNvSpPr>
                <a:spLocks noChangeArrowheads="1"/>
              </p:cNvSpPr>
              <p:nvPr/>
            </p:nvSpPr>
            <p:spPr bwMode="auto">
              <a:xfrm>
                <a:off x="2955" y="207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5" name="Oval 1007"/>
              <p:cNvSpPr>
                <a:spLocks noChangeArrowheads="1"/>
              </p:cNvSpPr>
              <p:nvPr/>
            </p:nvSpPr>
            <p:spPr bwMode="auto">
              <a:xfrm>
                <a:off x="3273" y="249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6" name="Oval 1008"/>
              <p:cNvSpPr>
                <a:spLocks noChangeArrowheads="1"/>
              </p:cNvSpPr>
              <p:nvPr/>
            </p:nvSpPr>
            <p:spPr bwMode="auto">
              <a:xfrm>
                <a:off x="3339" y="255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57" name="Oval 1009"/>
              <p:cNvSpPr>
                <a:spLocks noChangeArrowheads="1"/>
              </p:cNvSpPr>
              <p:nvPr/>
            </p:nvSpPr>
            <p:spPr bwMode="auto">
              <a:xfrm>
                <a:off x="3225" y="217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9" name="Group 1211"/>
            <p:cNvGrpSpPr>
              <a:grpSpLocks/>
            </p:cNvGrpSpPr>
            <p:nvPr/>
          </p:nvGrpSpPr>
          <p:grpSpPr bwMode="auto">
            <a:xfrm>
              <a:off x="2014538" y="3190875"/>
              <a:ext cx="4429125" cy="1133475"/>
              <a:chOff x="1269" y="2010"/>
              <a:chExt cx="2790" cy="714"/>
            </a:xfrm>
          </p:grpSpPr>
          <p:sp>
            <p:nvSpPr>
              <p:cNvPr id="4158" name="Oval 1011"/>
              <p:cNvSpPr>
                <a:spLocks noChangeArrowheads="1"/>
              </p:cNvSpPr>
              <p:nvPr/>
            </p:nvSpPr>
            <p:spPr bwMode="auto">
              <a:xfrm>
                <a:off x="3603" y="252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9" name="Oval 1012"/>
              <p:cNvSpPr>
                <a:spLocks noChangeArrowheads="1"/>
              </p:cNvSpPr>
              <p:nvPr/>
            </p:nvSpPr>
            <p:spPr bwMode="auto">
              <a:xfrm>
                <a:off x="3687" y="265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0" name="Oval 1013"/>
              <p:cNvSpPr>
                <a:spLocks noChangeArrowheads="1"/>
              </p:cNvSpPr>
              <p:nvPr/>
            </p:nvSpPr>
            <p:spPr bwMode="auto">
              <a:xfrm>
                <a:off x="3651" y="268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1" name="Oval 1014"/>
              <p:cNvSpPr>
                <a:spLocks noChangeArrowheads="1"/>
              </p:cNvSpPr>
              <p:nvPr/>
            </p:nvSpPr>
            <p:spPr bwMode="auto">
              <a:xfrm>
                <a:off x="1437" y="223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2" name="Oval 1015"/>
              <p:cNvSpPr>
                <a:spLocks noChangeArrowheads="1"/>
              </p:cNvSpPr>
              <p:nvPr/>
            </p:nvSpPr>
            <p:spPr bwMode="auto">
              <a:xfrm>
                <a:off x="3231" y="249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3" name="Oval 1016"/>
              <p:cNvSpPr>
                <a:spLocks noChangeArrowheads="1"/>
              </p:cNvSpPr>
              <p:nvPr/>
            </p:nvSpPr>
            <p:spPr bwMode="auto">
              <a:xfrm>
                <a:off x="2991" y="217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4" name="Oval 101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A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5" name="Oval 1018"/>
              <p:cNvSpPr>
                <a:spLocks noChangeArrowheads="1"/>
              </p:cNvSpPr>
              <p:nvPr/>
            </p:nvSpPr>
            <p:spPr bwMode="auto">
              <a:xfrm>
                <a:off x="3285" y="2310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6" name="Oval 1019"/>
              <p:cNvSpPr>
                <a:spLocks noChangeArrowheads="1"/>
              </p:cNvSpPr>
              <p:nvPr/>
            </p:nvSpPr>
            <p:spPr bwMode="auto">
              <a:xfrm>
                <a:off x="1821" y="2298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7" name="Oval 1020"/>
              <p:cNvSpPr>
                <a:spLocks noChangeArrowheads="1"/>
              </p:cNvSpPr>
              <p:nvPr/>
            </p:nvSpPr>
            <p:spPr bwMode="auto">
              <a:xfrm>
                <a:off x="2157" y="2298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8" name="Oval 1021"/>
              <p:cNvSpPr>
                <a:spLocks noChangeArrowheads="1"/>
              </p:cNvSpPr>
              <p:nvPr/>
            </p:nvSpPr>
            <p:spPr bwMode="auto">
              <a:xfrm>
                <a:off x="1977" y="227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69" name="Oval 1022"/>
              <p:cNvSpPr>
                <a:spLocks noChangeArrowheads="1"/>
              </p:cNvSpPr>
              <p:nvPr/>
            </p:nvSpPr>
            <p:spPr bwMode="auto">
              <a:xfrm>
                <a:off x="2955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0" name="Oval 1023"/>
              <p:cNvSpPr>
                <a:spLocks noChangeArrowheads="1"/>
              </p:cNvSpPr>
              <p:nvPr/>
            </p:nvSpPr>
            <p:spPr bwMode="auto">
              <a:xfrm>
                <a:off x="3519" y="247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1" name="Oval 1024"/>
              <p:cNvSpPr>
                <a:spLocks noChangeArrowheads="1"/>
              </p:cNvSpPr>
              <p:nvPr/>
            </p:nvSpPr>
            <p:spPr bwMode="auto">
              <a:xfrm>
                <a:off x="3573" y="234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2" name="Oval 1025"/>
              <p:cNvSpPr>
                <a:spLocks noChangeArrowheads="1"/>
              </p:cNvSpPr>
              <p:nvPr/>
            </p:nvSpPr>
            <p:spPr bwMode="auto">
              <a:xfrm>
                <a:off x="2625" y="214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3" name="Oval 1026"/>
              <p:cNvSpPr>
                <a:spLocks noChangeArrowheads="1"/>
              </p:cNvSpPr>
              <p:nvPr/>
            </p:nvSpPr>
            <p:spPr bwMode="auto">
              <a:xfrm>
                <a:off x="2097" y="22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4" name="Oval 1027"/>
              <p:cNvSpPr>
                <a:spLocks noChangeArrowheads="1"/>
              </p:cNvSpPr>
              <p:nvPr/>
            </p:nvSpPr>
            <p:spPr bwMode="auto">
              <a:xfrm>
                <a:off x="2943" y="250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5" name="Oval 1028"/>
              <p:cNvSpPr>
                <a:spLocks noChangeArrowheads="1"/>
              </p:cNvSpPr>
              <p:nvPr/>
            </p:nvSpPr>
            <p:spPr bwMode="auto">
              <a:xfrm>
                <a:off x="3951" y="26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6" name="Oval 1029"/>
              <p:cNvSpPr>
                <a:spLocks noChangeArrowheads="1"/>
              </p:cNvSpPr>
              <p:nvPr/>
            </p:nvSpPr>
            <p:spPr bwMode="auto">
              <a:xfrm>
                <a:off x="3477" y="262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7" name="Oval 1030"/>
              <p:cNvSpPr>
                <a:spLocks noChangeArrowheads="1"/>
              </p:cNvSpPr>
              <p:nvPr/>
            </p:nvSpPr>
            <p:spPr bwMode="auto">
              <a:xfrm>
                <a:off x="3255" y="238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8" name="Oval 1031"/>
              <p:cNvSpPr>
                <a:spLocks noChangeArrowheads="1"/>
              </p:cNvSpPr>
              <p:nvPr/>
            </p:nvSpPr>
            <p:spPr bwMode="auto">
              <a:xfrm>
                <a:off x="3735" y="249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79" name="Oval 1032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0" name="Oval 1033"/>
              <p:cNvSpPr>
                <a:spLocks noChangeArrowheads="1"/>
              </p:cNvSpPr>
              <p:nvPr/>
            </p:nvSpPr>
            <p:spPr bwMode="auto">
              <a:xfrm>
                <a:off x="3075" y="214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1" name="Oval 1034"/>
              <p:cNvSpPr>
                <a:spLocks noChangeArrowheads="1"/>
              </p:cNvSpPr>
              <p:nvPr/>
            </p:nvSpPr>
            <p:spPr bwMode="auto">
              <a:xfrm>
                <a:off x="2319" y="2310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2" name="Oval 1035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3" name="Oval 1036"/>
              <p:cNvSpPr>
                <a:spLocks noChangeArrowheads="1"/>
              </p:cNvSpPr>
              <p:nvPr/>
            </p:nvSpPr>
            <p:spPr bwMode="auto">
              <a:xfrm>
                <a:off x="2937" y="21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4" name="Oval 1037"/>
              <p:cNvSpPr>
                <a:spLocks noChangeArrowheads="1"/>
              </p:cNvSpPr>
              <p:nvPr/>
            </p:nvSpPr>
            <p:spPr bwMode="auto">
              <a:xfrm>
                <a:off x="3285" y="256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5" name="Oval 1038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6" name="Oval 1039"/>
              <p:cNvSpPr>
                <a:spLocks noChangeArrowheads="1"/>
              </p:cNvSpPr>
              <p:nvPr/>
            </p:nvSpPr>
            <p:spPr bwMode="auto">
              <a:xfrm>
                <a:off x="3507" y="217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7" name="Oval 1040"/>
              <p:cNvSpPr>
                <a:spLocks noChangeArrowheads="1"/>
              </p:cNvSpPr>
              <p:nvPr/>
            </p:nvSpPr>
            <p:spPr bwMode="auto">
              <a:xfrm>
                <a:off x="2187" y="221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8" name="Oval 1041"/>
              <p:cNvSpPr>
                <a:spLocks noChangeArrowheads="1"/>
              </p:cNvSpPr>
              <p:nvPr/>
            </p:nvSpPr>
            <p:spPr bwMode="auto">
              <a:xfrm>
                <a:off x="3363" y="225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89" name="Oval 1042"/>
              <p:cNvSpPr>
                <a:spLocks noChangeArrowheads="1"/>
              </p:cNvSpPr>
              <p:nvPr/>
            </p:nvSpPr>
            <p:spPr bwMode="auto">
              <a:xfrm>
                <a:off x="3219" y="234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0" name="Oval 1043"/>
              <p:cNvSpPr>
                <a:spLocks noChangeArrowheads="1"/>
              </p:cNvSpPr>
              <p:nvPr/>
            </p:nvSpPr>
            <p:spPr bwMode="auto">
              <a:xfrm>
                <a:off x="3435" y="248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1" name="Oval 1044"/>
              <p:cNvSpPr>
                <a:spLocks noChangeArrowheads="1"/>
              </p:cNvSpPr>
              <p:nvPr/>
            </p:nvSpPr>
            <p:spPr bwMode="auto">
              <a:xfrm>
                <a:off x="3315" y="26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2" name="Oval 1045"/>
              <p:cNvSpPr>
                <a:spLocks noChangeArrowheads="1"/>
              </p:cNvSpPr>
              <p:nvPr/>
            </p:nvSpPr>
            <p:spPr bwMode="auto">
              <a:xfrm>
                <a:off x="3723" y="228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3" name="Oval 1046"/>
              <p:cNvSpPr>
                <a:spLocks noChangeArrowheads="1"/>
              </p:cNvSpPr>
              <p:nvPr/>
            </p:nvSpPr>
            <p:spPr bwMode="auto">
              <a:xfrm>
                <a:off x="3633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4" name="Oval 104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5" name="Oval 1048"/>
              <p:cNvSpPr>
                <a:spLocks noChangeArrowheads="1"/>
              </p:cNvSpPr>
              <p:nvPr/>
            </p:nvSpPr>
            <p:spPr bwMode="auto">
              <a:xfrm>
                <a:off x="3603" y="231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6" name="Oval 1049"/>
              <p:cNvSpPr>
                <a:spLocks noChangeArrowheads="1"/>
              </p:cNvSpPr>
              <p:nvPr/>
            </p:nvSpPr>
            <p:spPr bwMode="auto">
              <a:xfrm>
                <a:off x="3147" y="208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7" name="Oval 1050"/>
              <p:cNvSpPr>
                <a:spLocks noChangeArrowheads="1"/>
              </p:cNvSpPr>
              <p:nvPr/>
            </p:nvSpPr>
            <p:spPr bwMode="auto">
              <a:xfrm>
                <a:off x="3627" y="261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8" name="Oval 1051"/>
              <p:cNvSpPr>
                <a:spLocks noChangeArrowheads="1"/>
              </p:cNvSpPr>
              <p:nvPr/>
            </p:nvSpPr>
            <p:spPr bwMode="auto">
              <a:xfrm>
                <a:off x="1269" y="228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99" name="Oval 1052"/>
              <p:cNvSpPr>
                <a:spLocks noChangeArrowheads="1"/>
              </p:cNvSpPr>
              <p:nvPr/>
            </p:nvSpPr>
            <p:spPr bwMode="auto">
              <a:xfrm>
                <a:off x="3591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0" name="Oval 1053"/>
              <p:cNvSpPr>
                <a:spLocks noChangeArrowheads="1"/>
              </p:cNvSpPr>
              <p:nvPr/>
            </p:nvSpPr>
            <p:spPr bwMode="auto">
              <a:xfrm>
                <a:off x="1269" y="2274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1" name="Oval 1054"/>
              <p:cNvSpPr>
                <a:spLocks noChangeArrowheads="1"/>
              </p:cNvSpPr>
              <p:nvPr/>
            </p:nvSpPr>
            <p:spPr bwMode="auto">
              <a:xfrm>
                <a:off x="3585" y="26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2" name="Oval 1055"/>
              <p:cNvSpPr>
                <a:spLocks noChangeArrowheads="1"/>
              </p:cNvSpPr>
              <p:nvPr/>
            </p:nvSpPr>
            <p:spPr bwMode="auto">
              <a:xfrm>
                <a:off x="3531" y="218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3" name="Oval 1056"/>
              <p:cNvSpPr>
                <a:spLocks noChangeArrowheads="1"/>
              </p:cNvSpPr>
              <p:nvPr/>
            </p:nvSpPr>
            <p:spPr bwMode="auto">
              <a:xfrm>
                <a:off x="2319" y="228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4" name="Oval 1057"/>
              <p:cNvSpPr>
                <a:spLocks noChangeArrowheads="1"/>
              </p:cNvSpPr>
              <p:nvPr/>
            </p:nvSpPr>
            <p:spPr bwMode="auto">
              <a:xfrm>
                <a:off x="3615" y="252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5" name="Oval 1058"/>
              <p:cNvSpPr>
                <a:spLocks noChangeArrowheads="1"/>
              </p:cNvSpPr>
              <p:nvPr/>
            </p:nvSpPr>
            <p:spPr bwMode="auto">
              <a:xfrm>
                <a:off x="3345" y="220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6" name="Oval 1059"/>
              <p:cNvSpPr>
                <a:spLocks noChangeArrowheads="1"/>
              </p:cNvSpPr>
              <p:nvPr/>
            </p:nvSpPr>
            <p:spPr bwMode="auto">
              <a:xfrm>
                <a:off x="3507" y="240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7" name="Oval 1060"/>
              <p:cNvSpPr>
                <a:spLocks noChangeArrowheads="1"/>
              </p:cNvSpPr>
              <p:nvPr/>
            </p:nvSpPr>
            <p:spPr bwMode="auto">
              <a:xfrm>
                <a:off x="2421" y="221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8" name="Oval 1061"/>
              <p:cNvSpPr>
                <a:spLocks noChangeArrowheads="1"/>
              </p:cNvSpPr>
              <p:nvPr/>
            </p:nvSpPr>
            <p:spPr bwMode="auto">
              <a:xfrm>
                <a:off x="2805" y="2268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09" name="Oval 1062"/>
              <p:cNvSpPr>
                <a:spLocks noChangeArrowheads="1"/>
              </p:cNvSpPr>
              <p:nvPr/>
            </p:nvSpPr>
            <p:spPr bwMode="auto">
              <a:xfrm>
                <a:off x="3519" y="23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0" name="Oval 1063"/>
              <p:cNvSpPr>
                <a:spLocks noChangeArrowheads="1"/>
              </p:cNvSpPr>
              <p:nvPr/>
            </p:nvSpPr>
            <p:spPr bwMode="auto">
              <a:xfrm>
                <a:off x="2265" y="221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1" name="Oval 1064"/>
              <p:cNvSpPr>
                <a:spLocks noChangeArrowheads="1"/>
              </p:cNvSpPr>
              <p:nvPr/>
            </p:nvSpPr>
            <p:spPr bwMode="auto">
              <a:xfrm>
                <a:off x="3657" y="227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2" name="Oval 1065"/>
              <p:cNvSpPr>
                <a:spLocks noChangeArrowheads="1"/>
              </p:cNvSpPr>
              <p:nvPr/>
            </p:nvSpPr>
            <p:spPr bwMode="auto">
              <a:xfrm>
                <a:off x="2823" y="249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3" name="Oval 1066"/>
              <p:cNvSpPr>
                <a:spLocks noChangeArrowheads="1"/>
              </p:cNvSpPr>
              <p:nvPr/>
            </p:nvSpPr>
            <p:spPr bwMode="auto">
              <a:xfrm>
                <a:off x="2889" y="2298"/>
                <a:ext cx="42" cy="42"/>
              </a:xfrm>
              <a:prstGeom prst="ellipse">
                <a:avLst/>
              </a:prstGeom>
              <a:solidFill>
                <a:srgbClr val="70FF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4" name="Oval 1067"/>
              <p:cNvSpPr>
                <a:spLocks noChangeArrowheads="1"/>
              </p:cNvSpPr>
              <p:nvPr/>
            </p:nvSpPr>
            <p:spPr bwMode="auto">
              <a:xfrm>
                <a:off x="2973" y="262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5" name="Oval 1068"/>
              <p:cNvSpPr>
                <a:spLocks noChangeArrowheads="1"/>
              </p:cNvSpPr>
              <p:nvPr/>
            </p:nvSpPr>
            <p:spPr bwMode="auto">
              <a:xfrm>
                <a:off x="3183" y="228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6" name="Oval 1069"/>
              <p:cNvSpPr>
                <a:spLocks noChangeArrowheads="1"/>
              </p:cNvSpPr>
              <p:nvPr/>
            </p:nvSpPr>
            <p:spPr bwMode="auto">
              <a:xfrm>
                <a:off x="2865" y="223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7" name="Oval 1070"/>
              <p:cNvSpPr>
                <a:spLocks noChangeArrowheads="1"/>
              </p:cNvSpPr>
              <p:nvPr/>
            </p:nvSpPr>
            <p:spPr bwMode="auto">
              <a:xfrm>
                <a:off x="3225" y="235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8" name="Oval 1071"/>
              <p:cNvSpPr>
                <a:spLocks noChangeArrowheads="1"/>
              </p:cNvSpPr>
              <p:nvPr/>
            </p:nvSpPr>
            <p:spPr bwMode="auto">
              <a:xfrm>
                <a:off x="2385" y="226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19" name="Oval 1072"/>
              <p:cNvSpPr>
                <a:spLocks noChangeArrowheads="1"/>
              </p:cNvSpPr>
              <p:nvPr/>
            </p:nvSpPr>
            <p:spPr bwMode="auto">
              <a:xfrm>
                <a:off x="1911" y="2286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0" name="Oval 1073"/>
              <p:cNvSpPr>
                <a:spLocks noChangeArrowheads="1"/>
              </p:cNvSpPr>
              <p:nvPr/>
            </p:nvSpPr>
            <p:spPr bwMode="auto">
              <a:xfrm>
                <a:off x="3039" y="21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1" name="Oval 1074"/>
              <p:cNvSpPr>
                <a:spLocks noChangeArrowheads="1"/>
              </p:cNvSpPr>
              <p:nvPr/>
            </p:nvSpPr>
            <p:spPr bwMode="auto">
              <a:xfrm>
                <a:off x="3087" y="207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2" name="Oval 1075"/>
              <p:cNvSpPr>
                <a:spLocks noChangeArrowheads="1"/>
              </p:cNvSpPr>
              <p:nvPr/>
            </p:nvSpPr>
            <p:spPr bwMode="auto">
              <a:xfrm>
                <a:off x="3783" y="243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3" name="Oval 1076"/>
              <p:cNvSpPr>
                <a:spLocks noChangeArrowheads="1"/>
              </p:cNvSpPr>
              <p:nvPr/>
            </p:nvSpPr>
            <p:spPr bwMode="auto">
              <a:xfrm>
                <a:off x="3543" y="255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4" name="Oval 1077"/>
              <p:cNvSpPr>
                <a:spLocks noChangeArrowheads="1"/>
              </p:cNvSpPr>
              <p:nvPr/>
            </p:nvSpPr>
            <p:spPr bwMode="auto">
              <a:xfrm>
                <a:off x="3363" y="233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5" name="Oval 1078"/>
              <p:cNvSpPr>
                <a:spLocks noChangeArrowheads="1"/>
              </p:cNvSpPr>
              <p:nvPr/>
            </p:nvSpPr>
            <p:spPr bwMode="auto">
              <a:xfrm>
                <a:off x="3477" y="235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6" name="Oval 1079"/>
              <p:cNvSpPr>
                <a:spLocks noChangeArrowheads="1"/>
              </p:cNvSpPr>
              <p:nvPr/>
            </p:nvSpPr>
            <p:spPr bwMode="auto">
              <a:xfrm>
                <a:off x="3627" y="262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7" name="Oval 1080"/>
              <p:cNvSpPr>
                <a:spLocks noChangeArrowheads="1"/>
              </p:cNvSpPr>
              <p:nvPr/>
            </p:nvSpPr>
            <p:spPr bwMode="auto">
              <a:xfrm>
                <a:off x="2043" y="2292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8" name="Oval 1081"/>
              <p:cNvSpPr>
                <a:spLocks noChangeArrowheads="1"/>
              </p:cNvSpPr>
              <p:nvPr/>
            </p:nvSpPr>
            <p:spPr bwMode="auto">
              <a:xfrm>
                <a:off x="3585" y="228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29" name="Oval 1082"/>
              <p:cNvSpPr>
                <a:spLocks noChangeArrowheads="1"/>
              </p:cNvSpPr>
              <p:nvPr/>
            </p:nvSpPr>
            <p:spPr bwMode="auto">
              <a:xfrm>
                <a:off x="3585" y="230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0" name="Oval 1083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1" name="Oval 1084"/>
              <p:cNvSpPr>
                <a:spLocks noChangeArrowheads="1"/>
              </p:cNvSpPr>
              <p:nvPr/>
            </p:nvSpPr>
            <p:spPr bwMode="auto">
              <a:xfrm>
                <a:off x="3879" y="225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2" name="Oval 1085"/>
              <p:cNvSpPr>
                <a:spLocks noChangeArrowheads="1"/>
              </p:cNvSpPr>
              <p:nvPr/>
            </p:nvSpPr>
            <p:spPr bwMode="auto">
              <a:xfrm>
                <a:off x="3687" y="238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3" name="Oval 1086"/>
              <p:cNvSpPr>
                <a:spLocks noChangeArrowheads="1"/>
              </p:cNvSpPr>
              <p:nvPr/>
            </p:nvSpPr>
            <p:spPr bwMode="auto">
              <a:xfrm>
                <a:off x="3549" y="256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4" name="Oval 1087"/>
              <p:cNvSpPr>
                <a:spLocks noChangeArrowheads="1"/>
              </p:cNvSpPr>
              <p:nvPr/>
            </p:nvSpPr>
            <p:spPr bwMode="auto">
              <a:xfrm>
                <a:off x="3117" y="208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5" name="Oval 1088"/>
              <p:cNvSpPr>
                <a:spLocks noChangeArrowheads="1"/>
              </p:cNvSpPr>
              <p:nvPr/>
            </p:nvSpPr>
            <p:spPr bwMode="auto">
              <a:xfrm>
                <a:off x="3729" y="222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6" name="Oval 1089"/>
              <p:cNvSpPr>
                <a:spLocks noChangeArrowheads="1"/>
              </p:cNvSpPr>
              <p:nvPr/>
            </p:nvSpPr>
            <p:spPr bwMode="auto">
              <a:xfrm>
                <a:off x="3183" y="228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7" name="Oval 1090"/>
              <p:cNvSpPr>
                <a:spLocks noChangeArrowheads="1"/>
              </p:cNvSpPr>
              <p:nvPr/>
            </p:nvSpPr>
            <p:spPr bwMode="auto">
              <a:xfrm>
                <a:off x="3369" y="220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8" name="Oval 1091"/>
              <p:cNvSpPr>
                <a:spLocks noChangeArrowheads="1"/>
              </p:cNvSpPr>
              <p:nvPr/>
            </p:nvSpPr>
            <p:spPr bwMode="auto">
              <a:xfrm>
                <a:off x="3807" y="266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39" name="Oval 1092"/>
              <p:cNvSpPr>
                <a:spLocks noChangeArrowheads="1"/>
              </p:cNvSpPr>
              <p:nvPr/>
            </p:nvSpPr>
            <p:spPr bwMode="auto">
              <a:xfrm>
                <a:off x="2889" y="2304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0" name="Oval 1093"/>
              <p:cNvSpPr>
                <a:spLocks noChangeArrowheads="1"/>
              </p:cNvSpPr>
              <p:nvPr/>
            </p:nvSpPr>
            <p:spPr bwMode="auto">
              <a:xfrm>
                <a:off x="3345" y="264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1" name="Oval 1094"/>
              <p:cNvSpPr>
                <a:spLocks noChangeArrowheads="1"/>
              </p:cNvSpPr>
              <p:nvPr/>
            </p:nvSpPr>
            <p:spPr bwMode="auto">
              <a:xfrm>
                <a:off x="3651" y="2310"/>
                <a:ext cx="42" cy="42"/>
              </a:xfrm>
              <a:prstGeom prst="ellipse">
                <a:avLst/>
              </a:pr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2" name="Oval 1095"/>
              <p:cNvSpPr>
                <a:spLocks noChangeArrowheads="1"/>
              </p:cNvSpPr>
              <p:nvPr/>
            </p:nvSpPr>
            <p:spPr bwMode="auto">
              <a:xfrm>
                <a:off x="1269" y="2280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3" name="Oval 1096"/>
              <p:cNvSpPr>
                <a:spLocks noChangeArrowheads="1"/>
              </p:cNvSpPr>
              <p:nvPr/>
            </p:nvSpPr>
            <p:spPr bwMode="auto">
              <a:xfrm>
                <a:off x="3069" y="238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4" name="Oval 1097"/>
              <p:cNvSpPr>
                <a:spLocks noChangeArrowheads="1"/>
              </p:cNvSpPr>
              <p:nvPr/>
            </p:nvSpPr>
            <p:spPr bwMode="auto">
              <a:xfrm>
                <a:off x="3609" y="259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5" name="Oval 1098"/>
              <p:cNvSpPr>
                <a:spLocks noChangeArrowheads="1"/>
              </p:cNvSpPr>
              <p:nvPr/>
            </p:nvSpPr>
            <p:spPr bwMode="auto">
              <a:xfrm>
                <a:off x="2931" y="207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6" name="Oval 1099"/>
              <p:cNvSpPr>
                <a:spLocks noChangeArrowheads="1"/>
              </p:cNvSpPr>
              <p:nvPr/>
            </p:nvSpPr>
            <p:spPr bwMode="auto">
              <a:xfrm>
                <a:off x="2835" y="211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7" name="Oval 1100"/>
              <p:cNvSpPr>
                <a:spLocks noChangeArrowheads="1"/>
              </p:cNvSpPr>
              <p:nvPr/>
            </p:nvSpPr>
            <p:spPr bwMode="auto">
              <a:xfrm>
                <a:off x="3375" y="222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8" name="Oval 1101"/>
              <p:cNvSpPr>
                <a:spLocks noChangeArrowheads="1"/>
              </p:cNvSpPr>
              <p:nvPr/>
            </p:nvSpPr>
            <p:spPr bwMode="auto">
              <a:xfrm>
                <a:off x="4017" y="25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49" name="Oval 1102"/>
              <p:cNvSpPr>
                <a:spLocks noChangeArrowheads="1"/>
              </p:cNvSpPr>
              <p:nvPr/>
            </p:nvSpPr>
            <p:spPr bwMode="auto">
              <a:xfrm>
                <a:off x="3135" y="225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0" name="Oval 1103"/>
              <p:cNvSpPr>
                <a:spLocks noChangeArrowheads="1"/>
              </p:cNvSpPr>
              <p:nvPr/>
            </p:nvSpPr>
            <p:spPr bwMode="auto">
              <a:xfrm>
                <a:off x="3423" y="24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1" name="Oval 1104"/>
              <p:cNvSpPr>
                <a:spLocks noChangeArrowheads="1"/>
              </p:cNvSpPr>
              <p:nvPr/>
            </p:nvSpPr>
            <p:spPr bwMode="auto">
              <a:xfrm>
                <a:off x="3459" y="2316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2" name="Oval 1105"/>
              <p:cNvSpPr>
                <a:spLocks noChangeArrowheads="1"/>
              </p:cNvSpPr>
              <p:nvPr/>
            </p:nvSpPr>
            <p:spPr bwMode="auto">
              <a:xfrm>
                <a:off x="3591" y="24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3" name="Oval 1106"/>
              <p:cNvSpPr>
                <a:spLocks noChangeArrowheads="1"/>
              </p:cNvSpPr>
              <p:nvPr/>
            </p:nvSpPr>
            <p:spPr bwMode="auto">
              <a:xfrm>
                <a:off x="3405" y="252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4" name="Oval 1107"/>
              <p:cNvSpPr>
                <a:spLocks noChangeArrowheads="1"/>
              </p:cNvSpPr>
              <p:nvPr/>
            </p:nvSpPr>
            <p:spPr bwMode="auto">
              <a:xfrm>
                <a:off x="2319" y="231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5" name="Oval 1108"/>
              <p:cNvSpPr>
                <a:spLocks noChangeArrowheads="1"/>
              </p:cNvSpPr>
              <p:nvPr/>
            </p:nvSpPr>
            <p:spPr bwMode="auto">
              <a:xfrm>
                <a:off x="3831" y="249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6" name="Oval 1109"/>
              <p:cNvSpPr>
                <a:spLocks noChangeArrowheads="1"/>
              </p:cNvSpPr>
              <p:nvPr/>
            </p:nvSpPr>
            <p:spPr bwMode="auto">
              <a:xfrm>
                <a:off x="3411" y="2160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7" name="Oval 1110"/>
              <p:cNvSpPr>
                <a:spLocks noChangeArrowheads="1"/>
              </p:cNvSpPr>
              <p:nvPr/>
            </p:nvSpPr>
            <p:spPr bwMode="auto">
              <a:xfrm>
                <a:off x="3213" y="201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8" name="Oval 1111"/>
              <p:cNvSpPr>
                <a:spLocks noChangeArrowheads="1"/>
              </p:cNvSpPr>
              <p:nvPr/>
            </p:nvSpPr>
            <p:spPr bwMode="auto">
              <a:xfrm>
                <a:off x="3177" y="222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59" name="Oval 1112"/>
              <p:cNvSpPr>
                <a:spLocks noChangeArrowheads="1"/>
              </p:cNvSpPr>
              <p:nvPr/>
            </p:nvSpPr>
            <p:spPr bwMode="auto">
              <a:xfrm>
                <a:off x="2097" y="223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0" name="Oval 1113"/>
              <p:cNvSpPr>
                <a:spLocks noChangeArrowheads="1"/>
              </p:cNvSpPr>
              <p:nvPr/>
            </p:nvSpPr>
            <p:spPr bwMode="auto">
              <a:xfrm>
                <a:off x="2157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1" name="Oval 1114"/>
              <p:cNvSpPr>
                <a:spLocks noChangeArrowheads="1"/>
              </p:cNvSpPr>
              <p:nvPr/>
            </p:nvSpPr>
            <p:spPr bwMode="auto">
              <a:xfrm>
                <a:off x="3219" y="239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2" name="Oval 1115"/>
              <p:cNvSpPr>
                <a:spLocks noChangeArrowheads="1"/>
              </p:cNvSpPr>
              <p:nvPr/>
            </p:nvSpPr>
            <p:spPr bwMode="auto">
              <a:xfrm>
                <a:off x="3699" y="215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3" name="Oval 1116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4" name="Oval 1117"/>
              <p:cNvSpPr>
                <a:spLocks noChangeArrowheads="1"/>
              </p:cNvSpPr>
              <p:nvPr/>
            </p:nvSpPr>
            <p:spPr bwMode="auto">
              <a:xfrm>
                <a:off x="3513" y="238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5" name="Oval 1118"/>
              <p:cNvSpPr>
                <a:spLocks noChangeArrowheads="1"/>
              </p:cNvSpPr>
              <p:nvPr/>
            </p:nvSpPr>
            <p:spPr bwMode="auto">
              <a:xfrm>
                <a:off x="3843" y="251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6" name="Oval 1119"/>
              <p:cNvSpPr>
                <a:spLocks noChangeArrowheads="1"/>
              </p:cNvSpPr>
              <p:nvPr/>
            </p:nvSpPr>
            <p:spPr bwMode="auto">
              <a:xfrm>
                <a:off x="3543" y="22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7" name="Oval 1120"/>
              <p:cNvSpPr>
                <a:spLocks noChangeArrowheads="1"/>
              </p:cNvSpPr>
              <p:nvPr/>
            </p:nvSpPr>
            <p:spPr bwMode="auto">
              <a:xfrm>
                <a:off x="2115" y="224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8" name="Oval 1121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69" name="Oval 1122"/>
              <p:cNvSpPr>
                <a:spLocks noChangeArrowheads="1"/>
              </p:cNvSpPr>
              <p:nvPr/>
            </p:nvSpPr>
            <p:spPr bwMode="auto">
              <a:xfrm>
                <a:off x="3579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0" name="Oval 1123"/>
              <p:cNvSpPr>
                <a:spLocks noChangeArrowheads="1"/>
              </p:cNvSpPr>
              <p:nvPr/>
            </p:nvSpPr>
            <p:spPr bwMode="auto">
              <a:xfrm>
                <a:off x="2241" y="2220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1" name="Oval 1124"/>
              <p:cNvSpPr>
                <a:spLocks noChangeArrowheads="1"/>
              </p:cNvSpPr>
              <p:nvPr/>
            </p:nvSpPr>
            <p:spPr bwMode="auto">
              <a:xfrm>
                <a:off x="1539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2" name="Oval 1125"/>
              <p:cNvSpPr>
                <a:spLocks noChangeArrowheads="1"/>
              </p:cNvSpPr>
              <p:nvPr/>
            </p:nvSpPr>
            <p:spPr bwMode="auto">
              <a:xfrm>
                <a:off x="3531" y="237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3" name="Oval 1126"/>
              <p:cNvSpPr>
                <a:spLocks noChangeArrowheads="1"/>
              </p:cNvSpPr>
              <p:nvPr/>
            </p:nvSpPr>
            <p:spPr bwMode="auto">
              <a:xfrm>
                <a:off x="1269" y="2268"/>
                <a:ext cx="42" cy="42"/>
              </a:xfrm>
              <a:prstGeom prst="ellipse">
                <a:avLst/>
              </a:pr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4" name="Oval 1127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5" name="Oval 1128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6" name="Oval 1129"/>
              <p:cNvSpPr>
                <a:spLocks noChangeArrowheads="1"/>
              </p:cNvSpPr>
              <p:nvPr/>
            </p:nvSpPr>
            <p:spPr bwMode="auto">
              <a:xfrm>
                <a:off x="1593" y="2196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7" name="Oval 1130"/>
              <p:cNvSpPr>
                <a:spLocks noChangeArrowheads="1"/>
              </p:cNvSpPr>
              <p:nvPr/>
            </p:nvSpPr>
            <p:spPr bwMode="auto">
              <a:xfrm>
                <a:off x="3603" y="252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8" name="Oval 1131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79" name="Oval 1132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0" name="Oval 1133"/>
              <p:cNvSpPr>
                <a:spLocks noChangeArrowheads="1"/>
              </p:cNvSpPr>
              <p:nvPr/>
            </p:nvSpPr>
            <p:spPr bwMode="auto">
              <a:xfrm>
                <a:off x="2103" y="21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1" name="Oval 1134"/>
              <p:cNvSpPr>
                <a:spLocks noChangeArrowheads="1"/>
              </p:cNvSpPr>
              <p:nvPr/>
            </p:nvSpPr>
            <p:spPr bwMode="auto">
              <a:xfrm>
                <a:off x="1911" y="214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2" name="Oval 1135"/>
              <p:cNvSpPr>
                <a:spLocks noChangeArrowheads="1"/>
              </p:cNvSpPr>
              <p:nvPr/>
            </p:nvSpPr>
            <p:spPr bwMode="auto">
              <a:xfrm>
                <a:off x="1413" y="222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3" name="Oval 1136"/>
              <p:cNvSpPr>
                <a:spLocks noChangeArrowheads="1"/>
              </p:cNvSpPr>
              <p:nvPr/>
            </p:nvSpPr>
            <p:spPr bwMode="auto">
              <a:xfrm>
                <a:off x="3783" y="225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4" name="Oval 1137"/>
              <p:cNvSpPr>
                <a:spLocks noChangeArrowheads="1"/>
              </p:cNvSpPr>
              <p:nvPr/>
            </p:nvSpPr>
            <p:spPr bwMode="auto">
              <a:xfrm>
                <a:off x="3309" y="257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5" name="Oval 1138"/>
              <p:cNvSpPr>
                <a:spLocks noChangeArrowheads="1"/>
              </p:cNvSpPr>
              <p:nvPr/>
            </p:nvSpPr>
            <p:spPr bwMode="auto">
              <a:xfrm>
                <a:off x="1839" y="225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6" name="Oval 1139"/>
              <p:cNvSpPr>
                <a:spLocks noChangeArrowheads="1"/>
              </p:cNvSpPr>
              <p:nvPr/>
            </p:nvSpPr>
            <p:spPr bwMode="auto">
              <a:xfrm>
                <a:off x="2571" y="204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7" name="Oval 1140"/>
              <p:cNvSpPr>
                <a:spLocks noChangeArrowheads="1"/>
              </p:cNvSpPr>
              <p:nvPr/>
            </p:nvSpPr>
            <p:spPr bwMode="auto">
              <a:xfrm>
                <a:off x="3597" y="261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8" name="Oval 1141"/>
              <p:cNvSpPr>
                <a:spLocks noChangeArrowheads="1"/>
              </p:cNvSpPr>
              <p:nvPr/>
            </p:nvSpPr>
            <p:spPr bwMode="auto">
              <a:xfrm>
                <a:off x="3537" y="217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89" name="Oval 1142"/>
              <p:cNvSpPr>
                <a:spLocks noChangeArrowheads="1"/>
              </p:cNvSpPr>
              <p:nvPr/>
            </p:nvSpPr>
            <p:spPr bwMode="auto">
              <a:xfrm>
                <a:off x="3417" y="213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0" name="Oval 1143"/>
              <p:cNvSpPr>
                <a:spLocks noChangeArrowheads="1"/>
              </p:cNvSpPr>
              <p:nvPr/>
            </p:nvSpPr>
            <p:spPr bwMode="auto">
              <a:xfrm>
                <a:off x="3183" y="245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1" name="Oval 1144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2" name="Oval 1145"/>
              <p:cNvSpPr>
                <a:spLocks noChangeArrowheads="1"/>
              </p:cNvSpPr>
              <p:nvPr/>
            </p:nvSpPr>
            <p:spPr bwMode="auto">
              <a:xfrm>
                <a:off x="3705" y="240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3" name="Oval 1146"/>
              <p:cNvSpPr>
                <a:spLocks noChangeArrowheads="1"/>
              </p:cNvSpPr>
              <p:nvPr/>
            </p:nvSpPr>
            <p:spPr bwMode="auto">
              <a:xfrm>
                <a:off x="3363" y="225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4" name="Oval 1147"/>
              <p:cNvSpPr>
                <a:spLocks noChangeArrowheads="1"/>
              </p:cNvSpPr>
              <p:nvPr/>
            </p:nvSpPr>
            <p:spPr bwMode="auto">
              <a:xfrm>
                <a:off x="2457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5" name="Oval 1148"/>
              <p:cNvSpPr>
                <a:spLocks noChangeArrowheads="1"/>
              </p:cNvSpPr>
              <p:nvPr/>
            </p:nvSpPr>
            <p:spPr bwMode="auto">
              <a:xfrm>
                <a:off x="3411" y="24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6" name="Oval 1149"/>
              <p:cNvSpPr>
                <a:spLocks noChangeArrowheads="1"/>
              </p:cNvSpPr>
              <p:nvPr/>
            </p:nvSpPr>
            <p:spPr bwMode="auto">
              <a:xfrm>
                <a:off x="3507" y="24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7" name="Oval 1150"/>
              <p:cNvSpPr>
                <a:spLocks noChangeArrowheads="1"/>
              </p:cNvSpPr>
              <p:nvPr/>
            </p:nvSpPr>
            <p:spPr bwMode="auto">
              <a:xfrm>
                <a:off x="3375" y="25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8" name="Oval 1151"/>
              <p:cNvSpPr>
                <a:spLocks noChangeArrowheads="1"/>
              </p:cNvSpPr>
              <p:nvPr/>
            </p:nvSpPr>
            <p:spPr bwMode="auto">
              <a:xfrm>
                <a:off x="2715" y="226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299" name="Oval 1152"/>
              <p:cNvSpPr>
                <a:spLocks noChangeArrowheads="1"/>
              </p:cNvSpPr>
              <p:nvPr/>
            </p:nvSpPr>
            <p:spPr bwMode="auto">
              <a:xfrm>
                <a:off x="3375" y="227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0" name="Oval 1153"/>
              <p:cNvSpPr>
                <a:spLocks noChangeArrowheads="1"/>
              </p:cNvSpPr>
              <p:nvPr/>
            </p:nvSpPr>
            <p:spPr bwMode="auto">
              <a:xfrm>
                <a:off x="3891" y="253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1" name="Oval 1154"/>
              <p:cNvSpPr>
                <a:spLocks noChangeArrowheads="1"/>
              </p:cNvSpPr>
              <p:nvPr/>
            </p:nvSpPr>
            <p:spPr bwMode="auto">
              <a:xfrm>
                <a:off x="3447" y="245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2" name="Oval 1155"/>
              <p:cNvSpPr>
                <a:spLocks noChangeArrowheads="1"/>
              </p:cNvSpPr>
              <p:nvPr/>
            </p:nvSpPr>
            <p:spPr bwMode="auto">
              <a:xfrm>
                <a:off x="2499" y="227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3" name="Oval 1156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4" name="Oval 1157"/>
              <p:cNvSpPr>
                <a:spLocks noChangeArrowheads="1"/>
              </p:cNvSpPr>
              <p:nvPr/>
            </p:nvSpPr>
            <p:spPr bwMode="auto">
              <a:xfrm>
                <a:off x="1269" y="22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5" name="Oval 1158"/>
              <p:cNvSpPr>
                <a:spLocks noChangeArrowheads="1"/>
              </p:cNvSpPr>
              <p:nvPr/>
            </p:nvSpPr>
            <p:spPr bwMode="auto">
              <a:xfrm>
                <a:off x="1269" y="223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6" name="Oval 1159"/>
              <p:cNvSpPr>
                <a:spLocks noChangeArrowheads="1"/>
              </p:cNvSpPr>
              <p:nvPr/>
            </p:nvSpPr>
            <p:spPr bwMode="auto">
              <a:xfrm>
                <a:off x="1269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7" name="Oval 1160"/>
              <p:cNvSpPr>
                <a:spLocks noChangeArrowheads="1"/>
              </p:cNvSpPr>
              <p:nvPr/>
            </p:nvSpPr>
            <p:spPr bwMode="auto">
              <a:xfrm>
                <a:off x="3375" y="240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8" name="Oval 1161"/>
              <p:cNvSpPr>
                <a:spLocks noChangeArrowheads="1"/>
              </p:cNvSpPr>
              <p:nvPr/>
            </p:nvSpPr>
            <p:spPr bwMode="auto">
              <a:xfrm>
                <a:off x="3333" y="238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09" name="Oval 1162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0" name="Oval 1163"/>
              <p:cNvSpPr>
                <a:spLocks noChangeArrowheads="1"/>
              </p:cNvSpPr>
              <p:nvPr/>
            </p:nvSpPr>
            <p:spPr bwMode="auto">
              <a:xfrm>
                <a:off x="2457" y="2298"/>
                <a:ext cx="42" cy="42"/>
              </a:xfrm>
              <a:prstGeom prst="ellipse">
                <a:avLst/>
              </a:pr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1" name="Oval 1164"/>
              <p:cNvSpPr>
                <a:spLocks noChangeArrowheads="1"/>
              </p:cNvSpPr>
              <p:nvPr/>
            </p:nvSpPr>
            <p:spPr bwMode="auto">
              <a:xfrm>
                <a:off x="2157" y="231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2" name="Oval 1165"/>
              <p:cNvSpPr>
                <a:spLocks noChangeArrowheads="1"/>
              </p:cNvSpPr>
              <p:nvPr/>
            </p:nvSpPr>
            <p:spPr bwMode="auto">
              <a:xfrm>
                <a:off x="3573" y="2190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3" name="Oval 1166"/>
              <p:cNvSpPr>
                <a:spLocks noChangeArrowheads="1"/>
              </p:cNvSpPr>
              <p:nvPr/>
            </p:nvSpPr>
            <p:spPr bwMode="auto">
              <a:xfrm>
                <a:off x="2445" y="2280"/>
                <a:ext cx="42" cy="42"/>
              </a:xfrm>
              <a:prstGeom prst="ellipse">
                <a:avLst/>
              </a:pr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4" name="Oval 1167"/>
              <p:cNvSpPr>
                <a:spLocks noChangeArrowheads="1"/>
              </p:cNvSpPr>
              <p:nvPr/>
            </p:nvSpPr>
            <p:spPr bwMode="auto">
              <a:xfrm>
                <a:off x="3141" y="218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5" name="Oval 1168"/>
              <p:cNvSpPr>
                <a:spLocks noChangeArrowheads="1"/>
              </p:cNvSpPr>
              <p:nvPr/>
            </p:nvSpPr>
            <p:spPr bwMode="auto">
              <a:xfrm>
                <a:off x="2421" y="2304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6" name="Oval 1169"/>
              <p:cNvSpPr>
                <a:spLocks noChangeArrowheads="1"/>
              </p:cNvSpPr>
              <p:nvPr/>
            </p:nvSpPr>
            <p:spPr bwMode="auto">
              <a:xfrm>
                <a:off x="3915" y="266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7" name="Oval 1170"/>
              <p:cNvSpPr>
                <a:spLocks noChangeArrowheads="1"/>
              </p:cNvSpPr>
              <p:nvPr/>
            </p:nvSpPr>
            <p:spPr bwMode="auto">
              <a:xfrm>
                <a:off x="3699" y="241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8" name="Oval 1171"/>
              <p:cNvSpPr>
                <a:spLocks noChangeArrowheads="1"/>
              </p:cNvSpPr>
              <p:nvPr/>
            </p:nvSpPr>
            <p:spPr bwMode="auto">
              <a:xfrm>
                <a:off x="3489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19" name="Oval 1172"/>
              <p:cNvSpPr>
                <a:spLocks noChangeArrowheads="1"/>
              </p:cNvSpPr>
              <p:nvPr/>
            </p:nvSpPr>
            <p:spPr bwMode="auto">
              <a:xfrm>
                <a:off x="3171" y="2154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0" name="Oval 1173"/>
              <p:cNvSpPr>
                <a:spLocks noChangeArrowheads="1"/>
              </p:cNvSpPr>
              <p:nvPr/>
            </p:nvSpPr>
            <p:spPr bwMode="auto">
              <a:xfrm>
                <a:off x="3531" y="22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1" name="Oval 1174"/>
              <p:cNvSpPr>
                <a:spLocks noChangeArrowheads="1"/>
              </p:cNvSpPr>
              <p:nvPr/>
            </p:nvSpPr>
            <p:spPr bwMode="auto">
              <a:xfrm>
                <a:off x="3567" y="231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2" name="Oval 1175"/>
              <p:cNvSpPr>
                <a:spLocks noChangeArrowheads="1"/>
              </p:cNvSpPr>
              <p:nvPr/>
            </p:nvSpPr>
            <p:spPr bwMode="auto">
              <a:xfrm>
                <a:off x="3699" y="235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3" name="Oval 1176"/>
              <p:cNvSpPr>
                <a:spLocks noChangeArrowheads="1"/>
              </p:cNvSpPr>
              <p:nvPr/>
            </p:nvSpPr>
            <p:spPr bwMode="auto">
              <a:xfrm>
                <a:off x="3801" y="23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4" name="Oval 1177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5" name="Oval 1178"/>
              <p:cNvSpPr>
                <a:spLocks noChangeArrowheads="1"/>
              </p:cNvSpPr>
              <p:nvPr/>
            </p:nvSpPr>
            <p:spPr bwMode="auto">
              <a:xfrm>
                <a:off x="3021" y="221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6" name="Oval 1179"/>
              <p:cNvSpPr>
                <a:spLocks noChangeArrowheads="1"/>
              </p:cNvSpPr>
              <p:nvPr/>
            </p:nvSpPr>
            <p:spPr bwMode="auto">
              <a:xfrm>
                <a:off x="2889" y="231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7" name="Oval 1180"/>
              <p:cNvSpPr>
                <a:spLocks noChangeArrowheads="1"/>
              </p:cNvSpPr>
              <p:nvPr/>
            </p:nvSpPr>
            <p:spPr bwMode="auto">
              <a:xfrm>
                <a:off x="3375" y="24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8" name="Oval 1181"/>
              <p:cNvSpPr>
                <a:spLocks noChangeArrowheads="1"/>
              </p:cNvSpPr>
              <p:nvPr/>
            </p:nvSpPr>
            <p:spPr bwMode="auto">
              <a:xfrm>
                <a:off x="3237" y="258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29" name="Oval 1182"/>
              <p:cNvSpPr>
                <a:spLocks noChangeArrowheads="1"/>
              </p:cNvSpPr>
              <p:nvPr/>
            </p:nvSpPr>
            <p:spPr bwMode="auto">
              <a:xfrm>
                <a:off x="3417" y="24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0" name="Oval 1183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A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1" name="Oval 1184"/>
              <p:cNvSpPr>
                <a:spLocks noChangeArrowheads="1"/>
              </p:cNvSpPr>
              <p:nvPr/>
            </p:nvSpPr>
            <p:spPr bwMode="auto">
              <a:xfrm>
                <a:off x="3879" y="2256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2" name="Oval 1185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007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3" name="Oval 1186"/>
              <p:cNvSpPr>
                <a:spLocks noChangeArrowheads="1"/>
              </p:cNvSpPr>
              <p:nvPr/>
            </p:nvSpPr>
            <p:spPr bwMode="auto">
              <a:xfrm>
                <a:off x="3207" y="223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4" name="Oval 1187"/>
              <p:cNvSpPr>
                <a:spLocks noChangeArrowheads="1"/>
              </p:cNvSpPr>
              <p:nvPr/>
            </p:nvSpPr>
            <p:spPr bwMode="auto">
              <a:xfrm>
                <a:off x="3603" y="249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5" name="Oval 1188"/>
              <p:cNvSpPr>
                <a:spLocks noChangeArrowheads="1"/>
              </p:cNvSpPr>
              <p:nvPr/>
            </p:nvSpPr>
            <p:spPr bwMode="auto">
              <a:xfrm>
                <a:off x="3615" y="217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6" name="Oval 1189"/>
              <p:cNvSpPr>
                <a:spLocks noChangeArrowheads="1"/>
              </p:cNvSpPr>
              <p:nvPr/>
            </p:nvSpPr>
            <p:spPr bwMode="auto">
              <a:xfrm>
                <a:off x="1881" y="2304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7" name="Oval 1190"/>
              <p:cNvSpPr>
                <a:spLocks noChangeArrowheads="1"/>
              </p:cNvSpPr>
              <p:nvPr/>
            </p:nvSpPr>
            <p:spPr bwMode="auto">
              <a:xfrm>
                <a:off x="3411" y="216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8" name="Oval 1191"/>
              <p:cNvSpPr>
                <a:spLocks noChangeArrowheads="1"/>
              </p:cNvSpPr>
              <p:nvPr/>
            </p:nvSpPr>
            <p:spPr bwMode="auto">
              <a:xfrm>
                <a:off x="2733" y="22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39" name="Oval 1192"/>
              <p:cNvSpPr>
                <a:spLocks noChangeArrowheads="1"/>
              </p:cNvSpPr>
              <p:nvPr/>
            </p:nvSpPr>
            <p:spPr bwMode="auto">
              <a:xfrm>
                <a:off x="3093" y="227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0" name="Oval 1193"/>
              <p:cNvSpPr>
                <a:spLocks noChangeArrowheads="1"/>
              </p:cNvSpPr>
              <p:nvPr/>
            </p:nvSpPr>
            <p:spPr bwMode="auto">
              <a:xfrm>
                <a:off x="2661" y="2292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1" name="Oval 1194"/>
              <p:cNvSpPr>
                <a:spLocks noChangeArrowheads="1"/>
              </p:cNvSpPr>
              <p:nvPr/>
            </p:nvSpPr>
            <p:spPr bwMode="auto">
              <a:xfrm>
                <a:off x="1953" y="230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2" name="Oval 1195"/>
              <p:cNvSpPr>
                <a:spLocks noChangeArrowheads="1"/>
              </p:cNvSpPr>
              <p:nvPr/>
            </p:nvSpPr>
            <p:spPr bwMode="auto">
              <a:xfrm>
                <a:off x="3135" y="204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3" name="Oval 1196"/>
              <p:cNvSpPr>
                <a:spLocks noChangeArrowheads="1"/>
              </p:cNvSpPr>
              <p:nvPr/>
            </p:nvSpPr>
            <p:spPr bwMode="auto">
              <a:xfrm>
                <a:off x="3837" y="259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4" name="Oval 1197"/>
              <p:cNvSpPr>
                <a:spLocks noChangeArrowheads="1"/>
              </p:cNvSpPr>
              <p:nvPr/>
            </p:nvSpPr>
            <p:spPr bwMode="auto">
              <a:xfrm>
                <a:off x="3333" y="2292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5" name="Oval 1198"/>
              <p:cNvSpPr>
                <a:spLocks noChangeArrowheads="1"/>
              </p:cNvSpPr>
              <p:nvPr/>
            </p:nvSpPr>
            <p:spPr bwMode="auto">
              <a:xfrm>
                <a:off x="3123" y="216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6" name="Oval 1199"/>
              <p:cNvSpPr>
                <a:spLocks noChangeArrowheads="1"/>
              </p:cNvSpPr>
              <p:nvPr/>
            </p:nvSpPr>
            <p:spPr bwMode="auto">
              <a:xfrm>
                <a:off x="3297" y="214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7" name="Oval 1200"/>
              <p:cNvSpPr>
                <a:spLocks noChangeArrowheads="1"/>
              </p:cNvSpPr>
              <p:nvPr/>
            </p:nvSpPr>
            <p:spPr bwMode="auto">
              <a:xfrm>
                <a:off x="3459" y="2304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8" name="Oval 1201"/>
              <p:cNvSpPr>
                <a:spLocks noChangeArrowheads="1"/>
              </p:cNvSpPr>
              <p:nvPr/>
            </p:nvSpPr>
            <p:spPr bwMode="auto">
              <a:xfrm>
                <a:off x="3051" y="2172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49" name="Oval 1202"/>
              <p:cNvSpPr>
                <a:spLocks noChangeArrowheads="1"/>
              </p:cNvSpPr>
              <p:nvPr/>
            </p:nvSpPr>
            <p:spPr bwMode="auto">
              <a:xfrm>
                <a:off x="3267" y="205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0" name="Oval 1203"/>
              <p:cNvSpPr>
                <a:spLocks noChangeArrowheads="1"/>
              </p:cNvSpPr>
              <p:nvPr/>
            </p:nvSpPr>
            <p:spPr bwMode="auto">
              <a:xfrm>
                <a:off x="3321" y="22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1" name="Oval 1204"/>
              <p:cNvSpPr>
                <a:spLocks noChangeArrowheads="1"/>
              </p:cNvSpPr>
              <p:nvPr/>
            </p:nvSpPr>
            <p:spPr bwMode="auto">
              <a:xfrm>
                <a:off x="3927" y="258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2" name="Oval 1205"/>
              <p:cNvSpPr>
                <a:spLocks noChangeArrowheads="1"/>
              </p:cNvSpPr>
              <p:nvPr/>
            </p:nvSpPr>
            <p:spPr bwMode="auto">
              <a:xfrm>
                <a:off x="2355" y="2274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3" name="Oval 1206"/>
              <p:cNvSpPr>
                <a:spLocks noChangeArrowheads="1"/>
              </p:cNvSpPr>
              <p:nvPr/>
            </p:nvSpPr>
            <p:spPr bwMode="auto">
              <a:xfrm>
                <a:off x="3537" y="214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4" name="Oval 1207"/>
              <p:cNvSpPr>
                <a:spLocks noChangeArrowheads="1"/>
              </p:cNvSpPr>
              <p:nvPr/>
            </p:nvSpPr>
            <p:spPr bwMode="auto">
              <a:xfrm>
                <a:off x="1977" y="222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5" name="Oval 1208"/>
              <p:cNvSpPr>
                <a:spLocks noChangeArrowheads="1"/>
              </p:cNvSpPr>
              <p:nvPr/>
            </p:nvSpPr>
            <p:spPr bwMode="auto">
              <a:xfrm>
                <a:off x="2757" y="230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6" name="Oval 1209"/>
              <p:cNvSpPr>
                <a:spLocks noChangeArrowheads="1"/>
              </p:cNvSpPr>
              <p:nvPr/>
            </p:nvSpPr>
            <p:spPr bwMode="auto">
              <a:xfrm>
                <a:off x="1269" y="225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357" name="Oval 1210"/>
              <p:cNvSpPr>
                <a:spLocks noChangeArrowheads="1"/>
              </p:cNvSpPr>
              <p:nvPr/>
            </p:nvSpPr>
            <p:spPr bwMode="auto">
              <a:xfrm>
                <a:off x="1995" y="222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0" name="Group 1412"/>
            <p:cNvGrpSpPr>
              <a:grpSpLocks/>
            </p:cNvGrpSpPr>
            <p:nvPr/>
          </p:nvGrpSpPr>
          <p:grpSpPr bwMode="auto">
            <a:xfrm>
              <a:off x="2014538" y="3257550"/>
              <a:ext cx="4514850" cy="1047750"/>
              <a:chOff x="1269" y="2052"/>
              <a:chExt cx="2844" cy="660"/>
            </a:xfrm>
          </p:grpSpPr>
          <p:sp>
            <p:nvSpPr>
              <p:cNvPr id="3958" name="Oval 1212"/>
              <p:cNvSpPr>
                <a:spLocks noChangeArrowheads="1"/>
              </p:cNvSpPr>
              <p:nvPr/>
            </p:nvSpPr>
            <p:spPr bwMode="auto">
              <a:xfrm>
                <a:off x="3687" y="228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9" name="Oval 1213"/>
              <p:cNvSpPr>
                <a:spLocks noChangeArrowheads="1"/>
              </p:cNvSpPr>
              <p:nvPr/>
            </p:nvSpPr>
            <p:spPr bwMode="auto">
              <a:xfrm>
                <a:off x="2943" y="22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0" name="Oval 1214"/>
              <p:cNvSpPr>
                <a:spLocks noChangeArrowheads="1"/>
              </p:cNvSpPr>
              <p:nvPr/>
            </p:nvSpPr>
            <p:spPr bwMode="auto">
              <a:xfrm>
                <a:off x="3555" y="217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1" name="Oval 1215"/>
              <p:cNvSpPr>
                <a:spLocks noChangeArrowheads="1"/>
              </p:cNvSpPr>
              <p:nvPr/>
            </p:nvSpPr>
            <p:spPr bwMode="auto">
              <a:xfrm>
                <a:off x="3195" y="217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2" name="Oval 1216"/>
              <p:cNvSpPr>
                <a:spLocks noChangeArrowheads="1"/>
              </p:cNvSpPr>
              <p:nvPr/>
            </p:nvSpPr>
            <p:spPr bwMode="auto">
              <a:xfrm>
                <a:off x="3555" y="247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3" name="Oval 1217"/>
              <p:cNvSpPr>
                <a:spLocks noChangeArrowheads="1"/>
              </p:cNvSpPr>
              <p:nvPr/>
            </p:nvSpPr>
            <p:spPr bwMode="auto">
              <a:xfrm>
                <a:off x="3903" y="241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4" name="Oval 1218"/>
              <p:cNvSpPr>
                <a:spLocks noChangeArrowheads="1"/>
              </p:cNvSpPr>
              <p:nvPr/>
            </p:nvSpPr>
            <p:spPr bwMode="auto">
              <a:xfrm>
                <a:off x="4071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5" name="Oval 1219"/>
              <p:cNvSpPr>
                <a:spLocks noChangeArrowheads="1"/>
              </p:cNvSpPr>
              <p:nvPr/>
            </p:nvSpPr>
            <p:spPr bwMode="auto">
              <a:xfrm>
                <a:off x="3249" y="241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6" name="Oval 1220"/>
              <p:cNvSpPr>
                <a:spLocks noChangeArrowheads="1"/>
              </p:cNvSpPr>
              <p:nvPr/>
            </p:nvSpPr>
            <p:spPr bwMode="auto">
              <a:xfrm>
                <a:off x="3399" y="2148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7" name="Oval 1221"/>
              <p:cNvSpPr>
                <a:spLocks noChangeArrowheads="1"/>
              </p:cNvSpPr>
              <p:nvPr/>
            </p:nvSpPr>
            <p:spPr bwMode="auto">
              <a:xfrm>
                <a:off x="3639" y="25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8" name="Oval 1222"/>
              <p:cNvSpPr>
                <a:spLocks noChangeArrowheads="1"/>
              </p:cNvSpPr>
              <p:nvPr/>
            </p:nvSpPr>
            <p:spPr bwMode="auto">
              <a:xfrm>
                <a:off x="3267" y="262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69" name="Oval 1223"/>
              <p:cNvSpPr>
                <a:spLocks noChangeArrowheads="1"/>
              </p:cNvSpPr>
              <p:nvPr/>
            </p:nvSpPr>
            <p:spPr bwMode="auto">
              <a:xfrm>
                <a:off x="3471" y="249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0" name="Oval 1224"/>
              <p:cNvSpPr>
                <a:spLocks noChangeArrowheads="1"/>
              </p:cNvSpPr>
              <p:nvPr/>
            </p:nvSpPr>
            <p:spPr bwMode="auto">
              <a:xfrm>
                <a:off x="3459" y="219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1" name="Oval 1225"/>
              <p:cNvSpPr>
                <a:spLocks noChangeArrowheads="1"/>
              </p:cNvSpPr>
              <p:nvPr/>
            </p:nvSpPr>
            <p:spPr bwMode="auto">
              <a:xfrm>
                <a:off x="2097" y="2184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2" name="Oval 1226"/>
              <p:cNvSpPr>
                <a:spLocks noChangeArrowheads="1"/>
              </p:cNvSpPr>
              <p:nvPr/>
            </p:nvSpPr>
            <p:spPr bwMode="auto">
              <a:xfrm>
                <a:off x="3471" y="261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3" name="Oval 1227"/>
              <p:cNvSpPr>
                <a:spLocks noChangeArrowheads="1"/>
              </p:cNvSpPr>
              <p:nvPr/>
            </p:nvSpPr>
            <p:spPr bwMode="auto">
              <a:xfrm>
                <a:off x="3513" y="249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4" name="Oval 1228"/>
              <p:cNvSpPr>
                <a:spLocks noChangeArrowheads="1"/>
              </p:cNvSpPr>
              <p:nvPr/>
            </p:nvSpPr>
            <p:spPr bwMode="auto">
              <a:xfrm>
                <a:off x="2157" y="2286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5" name="Oval 1229"/>
              <p:cNvSpPr>
                <a:spLocks noChangeArrowheads="1"/>
              </p:cNvSpPr>
              <p:nvPr/>
            </p:nvSpPr>
            <p:spPr bwMode="auto">
              <a:xfrm>
                <a:off x="3753" y="222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6" name="Oval 1230"/>
              <p:cNvSpPr>
                <a:spLocks noChangeArrowheads="1"/>
              </p:cNvSpPr>
              <p:nvPr/>
            </p:nvSpPr>
            <p:spPr bwMode="auto">
              <a:xfrm>
                <a:off x="3585" y="22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7" name="Oval 1231"/>
              <p:cNvSpPr>
                <a:spLocks noChangeArrowheads="1"/>
              </p:cNvSpPr>
              <p:nvPr/>
            </p:nvSpPr>
            <p:spPr bwMode="auto">
              <a:xfrm>
                <a:off x="2319" y="227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8" name="Oval 1232"/>
              <p:cNvSpPr>
                <a:spLocks noChangeArrowheads="1"/>
              </p:cNvSpPr>
              <p:nvPr/>
            </p:nvSpPr>
            <p:spPr bwMode="auto">
              <a:xfrm>
                <a:off x="3141" y="238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79" name="Oval 1233"/>
              <p:cNvSpPr>
                <a:spLocks noChangeArrowheads="1"/>
              </p:cNvSpPr>
              <p:nvPr/>
            </p:nvSpPr>
            <p:spPr bwMode="auto">
              <a:xfrm>
                <a:off x="3399" y="238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0" name="Oval 1234"/>
              <p:cNvSpPr>
                <a:spLocks noChangeArrowheads="1"/>
              </p:cNvSpPr>
              <p:nvPr/>
            </p:nvSpPr>
            <p:spPr bwMode="auto">
              <a:xfrm>
                <a:off x="3879" y="228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1" name="Oval 1235"/>
              <p:cNvSpPr>
                <a:spLocks noChangeArrowheads="1"/>
              </p:cNvSpPr>
              <p:nvPr/>
            </p:nvSpPr>
            <p:spPr bwMode="auto">
              <a:xfrm>
                <a:off x="2523" y="253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2" name="Oval 1236"/>
              <p:cNvSpPr>
                <a:spLocks noChangeArrowheads="1"/>
              </p:cNvSpPr>
              <p:nvPr/>
            </p:nvSpPr>
            <p:spPr bwMode="auto">
              <a:xfrm>
                <a:off x="3801" y="237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3" name="Oval 1237"/>
              <p:cNvSpPr>
                <a:spLocks noChangeArrowheads="1"/>
              </p:cNvSpPr>
              <p:nvPr/>
            </p:nvSpPr>
            <p:spPr bwMode="auto">
              <a:xfrm>
                <a:off x="3687" y="219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4" name="Oval 1238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9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5" name="Oval 1239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6" name="Oval 1240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7" name="Oval 1241"/>
              <p:cNvSpPr>
                <a:spLocks noChangeArrowheads="1"/>
              </p:cNvSpPr>
              <p:nvPr/>
            </p:nvSpPr>
            <p:spPr bwMode="auto">
              <a:xfrm>
                <a:off x="3399" y="206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8" name="Oval 1242"/>
              <p:cNvSpPr>
                <a:spLocks noChangeArrowheads="1"/>
              </p:cNvSpPr>
              <p:nvPr/>
            </p:nvSpPr>
            <p:spPr bwMode="auto">
              <a:xfrm>
                <a:off x="3543" y="256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89" name="Oval 1243"/>
              <p:cNvSpPr>
                <a:spLocks noChangeArrowheads="1"/>
              </p:cNvSpPr>
              <p:nvPr/>
            </p:nvSpPr>
            <p:spPr bwMode="auto">
              <a:xfrm>
                <a:off x="3429" y="258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0" name="Oval 1244"/>
              <p:cNvSpPr>
                <a:spLocks noChangeArrowheads="1"/>
              </p:cNvSpPr>
              <p:nvPr/>
            </p:nvSpPr>
            <p:spPr bwMode="auto">
              <a:xfrm>
                <a:off x="3369" y="219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1" name="Oval 1245"/>
              <p:cNvSpPr>
                <a:spLocks noChangeArrowheads="1"/>
              </p:cNvSpPr>
              <p:nvPr/>
            </p:nvSpPr>
            <p:spPr bwMode="auto">
              <a:xfrm>
                <a:off x="3609" y="230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2" name="Oval 1246"/>
              <p:cNvSpPr>
                <a:spLocks noChangeArrowheads="1"/>
              </p:cNvSpPr>
              <p:nvPr/>
            </p:nvSpPr>
            <p:spPr bwMode="auto">
              <a:xfrm>
                <a:off x="3399" y="23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3" name="Oval 1247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4" name="Oval 1248"/>
              <p:cNvSpPr>
                <a:spLocks noChangeArrowheads="1"/>
              </p:cNvSpPr>
              <p:nvPr/>
            </p:nvSpPr>
            <p:spPr bwMode="auto">
              <a:xfrm>
                <a:off x="3675" y="247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5" name="Oval 1249"/>
              <p:cNvSpPr>
                <a:spLocks noChangeArrowheads="1"/>
              </p:cNvSpPr>
              <p:nvPr/>
            </p:nvSpPr>
            <p:spPr bwMode="auto">
              <a:xfrm>
                <a:off x="3753" y="238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6" name="Oval 1250"/>
              <p:cNvSpPr>
                <a:spLocks noChangeArrowheads="1"/>
              </p:cNvSpPr>
              <p:nvPr/>
            </p:nvSpPr>
            <p:spPr bwMode="auto">
              <a:xfrm>
                <a:off x="3543" y="253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7" name="Oval 1251"/>
              <p:cNvSpPr>
                <a:spLocks noChangeArrowheads="1"/>
              </p:cNvSpPr>
              <p:nvPr/>
            </p:nvSpPr>
            <p:spPr bwMode="auto">
              <a:xfrm>
                <a:off x="1911" y="2286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8" name="Oval 1252"/>
              <p:cNvSpPr>
                <a:spLocks noChangeArrowheads="1"/>
              </p:cNvSpPr>
              <p:nvPr/>
            </p:nvSpPr>
            <p:spPr bwMode="auto">
              <a:xfrm>
                <a:off x="4011" y="262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99" name="Oval 1253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0" name="Oval 1254"/>
              <p:cNvSpPr>
                <a:spLocks noChangeArrowheads="1"/>
              </p:cNvSpPr>
              <p:nvPr/>
            </p:nvSpPr>
            <p:spPr bwMode="auto">
              <a:xfrm>
                <a:off x="3831" y="262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1" name="Oval 1255"/>
              <p:cNvSpPr>
                <a:spLocks noChangeArrowheads="1"/>
              </p:cNvSpPr>
              <p:nvPr/>
            </p:nvSpPr>
            <p:spPr bwMode="auto">
              <a:xfrm>
                <a:off x="3681" y="231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2" name="Oval 1256"/>
              <p:cNvSpPr>
                <a:spLocks noChangeArrowheads="1"/>
              </p:cNvSpPr>
              <p:nvPr/>
            </p:nvSpPr>
            <p:spPr bwMode="auto">
              <a:xfrm>
                <a:off x="3243" y="240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3" name="Oval 1257"/>
              <p:cNvSpPr>
                <a:spLocks noChangeArrowheads="1"/>
              </p:cNvSpPr>
              <p:nvPr/>
            </p:nvSpPr>
            <p:spPr bwMode="auto">
              <a:xfrm>
                <a:off x="2655" y="25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4" name="Oval 1258"/>
              <p:cNvSpPr>
                <a:spLocks noChangeArrowheads="1"/>
              </p:cNvSpPr>
              <p:nvPr/>
            </p:nvSpPr>
            <p:spPr bwMode="auto">
              <a:xfrm>
                <a:off x="3267" y="207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5" name="Oval 1259"/>
              <p:cNvSpPr>
                <a:spLocks noChangeArrowheads="1"/>
              </p:cNvSpPr>
              <p:nvPr/>
            </p:nvSpPr>
            <p:spPr bwMode="auto">
              <a:xfrm>
                <a:off x="3699" y="24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6" name="Oval 1260"/>
              <p:cNvSpPr>
                <a:spLocks noChangeArrowheads="1"/>
              </p:cNvSpPr>
              <p:nvPr/>
            </p:nvSpPr>
            <p:spPr bwMode="auto">
              <a:xfrm>
                <a:off x="3363" y="225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7" name="Oval 1261"/>
              <p:cNvSpPr>
                <a:spLocks noChangeArrowheads="1"/>
              </p:cNvSpPr>
              <p:nvPr/>
            </p:nvSpPr>
            <p:spPr bwMode="auto">
              <a:xfrm>
                <a:off x="3243" y="233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8" name="Oval 1262"/>
              <p:cNvSpPr>
                <a:spLocks noChangeArrowheads="1"/>
              </p:cNvSpPr>
              <p:nvPr/>
            </p:nvSpPr>
            <p:spPr bwMode="auto">
              <a:xfrm>
                <a:off x="1743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09" name="Oval 1263"/>
              <p:cNvSpPr>
                <a:spLocks noChangeArrowheads="1"/>
              </p:cNvSpPr>
              <p:nvPr/>
            </p:nvSpPr>
            <p:spPr bwMode="auto">
              <a:xfrm>
                <a:off x="3573" y="229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0" name="Oval 1264"/>
              <p:cNvSpPr>
                <a:spLocks noChangeArrowheads="1"/>
              </p:cNvSpPr>
              <p:nvPr/>
            </p:nvSpPr>
            <p:spPr bwMode="auto">
              <a:xfrm>
                <a:off x="3825" y="24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1" name="Oval 1265"/>
              <p:cNvSpPr>
                <a:spLocks noChangeArrowheads="1"/>
              </p:cNvSpPr>
              <p:nvPr/>
            </p:nvSpPr>
            <p:spPr bwMode="auto">
              <a:xfrm>
                <a:off x="2433" y="212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2" name="Oval 1266"/>
              <p:cNvSpPr>
                <a:spLocks noChangeArrowheads="1"/>
              </p:cNvSpPr>
              <p:nvPr/>
            </p:nvSpPr>
            <p:spPr bwMode="auto">
              <a:xfrm>
                <a:off x="3327" y="227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3" name="Oval 1267"/>
              <p:cNvSpPr>
                <a:spLocks noChangeArrowheads="1"/>
              </p:cNvSpPr>
              <p:nvPr/>
            </p:nvSpPr>
            <p:spPr bwMode="auto">
              <a:xfrm>
                <a:off x="3795" y="21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4" name="Oval 1268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5" name="Oval 1269"/>
              <p:cNvSpPr>
                <a:spLocks noChangeArrowheads="1"/>
              </p:cNvSpPr>
              <p:nvPr/>
            </p:nvSpPr>
            <p:spPr bwMode="auto">
              <a:xfrm>
                <a:off x="3441" y="251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6" name="Oval 1270"/>
              <p:cNvSpPr>
                <a:spLocks noChangeArrowheads="1"/>
              </p:cNvSpPr>
              <p:nvPr/>
            </p:nvSpPr>
            <p:spPr bwMode="auto">
              <a:xfrm>
                <a:off x="3333" y="25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7" name="Oval 1271"/>
              <p:cNvSpPr>
                <a:spLocks noChangeArrowheads="1"/>
              </p:cNvSpPr>
              <p:nvPr/>
            </p:nvSpPr>
            <p:spPr bwMode="auto">
              <a:xfrm>
                <a:off x="2229" y="2298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8" name="Oval 1272"/>
              <p:cNvSpPr>
                <a:spLocks noChangeArrowheads="1"/>
              </p:cNvSpPr>
              <p:nvPr/>
            </p:nvSpPr>
            <p:spPr bwMode="auto">
              <a:xfrm>
                <a:off x="1731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19" name="Oval 1273"/>
              <p:cNvSpPr>
                <a:spLocks noChangeArrowheads="1"/>
              </p:cNvSpPr>
              <p:nvPr/>
            </p:nvSpPr>
            <p:spPr bwMode="auto">
              <a:xfrm>
                <a:off x="1713" y="226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0" name="Oval 1274"/>
              <p:cNvSpPr>
                <a:spLocks noChangeArrowheads="1"/>
              </p:cNvSpPr>
              <p:nvPr/>
            </p:nvSpPr>
            <p:spPr bwMode="auto">
              <a:xfrm>
                <a:off x="2745" y="207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1" name="Oval 1275"/>
              <p:cNvSpPr>
                <a:spLocks noChangeArrowheads="1"/>
              </p:cNvSpPr>
              <p:nvPr/>
            </p:nvSpPr>
            <p:spPr bwMode="auto">
              <a:xfrm>
                <a:off x="3225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2" name="Oval 1276"/>
              <p:cNvSpPr>
                <a:spLocks noChangeArrowheads="1"/>
              </p:cNvSpPr>
              <p:nvPr/>
            </p:nvSpPr>
            <p:spPr bwMode="auto">
              <a:xfrm>
                <a:off x="2265" y="217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3" name="Oval 1277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4" name="Oval 1278"/>
              <p:cNvSpPr>
                <a:spLocks noChangeArrowheads="1"/>
              </p:cNvSpPr>
              <p:nvPr/>
            </p:nvSpPr>
            <p:spPr bwMode="auto">
              <a:xfrm>
                <a:off x="3471" y="219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5" name="Oval 1279"/>
              <p:cNvSpPr>
                <a:spLocks noChangeArrowheads="1"/>
              </p:cNvSpPr>
              <p:nvPr/>
            </p:nvSpPr>
            <p:spPr bwMode="auto">
              <a:xfrm>
                <a:off x="2967" y="224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6" name="Oval 1280"/>
              <p:cNvSpPr>
                <a:spLocks noChangeArrowheads="1"/>
              </p:cNvSpPr>
              <p:nvPr/>
            </p:nvSpPr>
            <p:spPr bwMode="auto">
              <a:xfrm>
                <a:off x="3129" y="258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7" name="Oval 1281"/>
              <p:cNvSpPr>
                <a:spLocks noChangeArrowheads="1"/>
              </p:cNvSpPr>
              <p:nvPr/>
            </p:nvSpPr>
            <p:spPr bwMode="auto">
              <a:xfrm>
                <a:off x="1917" y="21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8" name="Oval 1282"/>
              <p:cNvSpPr>
                <a:spLocks noChangeArrowheads="1"/>
              </p:cNvSpPr>
              <p:nvPr/>
            </p:nvSpPr>
            <p:spPr bwMode="auto">
              <a:xfrm>
                <a:off x="3435" y="251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29" name="Oval 1283"/>
              <p:cNvSpPr>
                <a:spLocks noChangeArrowheads="1"/>
              </p:cNvSpPr>
              <p:nvPr/>
            </p:nvSpPr>
            <p:spPr bwMode="auto">
              <a:xfrm>
                <a:off x="3219" y="221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0" name="Oval 1284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1" name="Oval 1285"/>
              <p:cNvSpPr>
                <a:spLocks noChangeArrowheads="1"/>
              </p:cNvSpPr>
              <p:nvPr/>
            </p:nvSpPr>
            <p:spPr bwMode="auto">
              <a:xfrm>
                <a:off x="3507" y="22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2" name="Oval 1286"/>
              <p:cNvSpPr>
                <a:spLocks noChangeArrowheads="1"/>
              </p:cNvSpPr>
              <p:nvPr/>
            </p:nvSpPr>
            <p:spPr bwMode="auto">
              <a:xfrm>
                <a:off x="3597" y="25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3" name="Oval 128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4" name="Oval 1288"/>
              <p:cNvSpPr>
                <a:spLocks noChangeArrowheads="1"/>
              </p:cNvSpPr>
              <p:nvPr/>
            </p:nvSpPr>
            <p:spPr bwMode="auto">
              <a:xfrm>
                <a:off x="2547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5" name="Oval 1289"/>
              <p:cNvSpPr>
                <a:spLocks noChangeArrowheads="1"/>
              </p:cNvSpPr>
              <p:nvPr/>
            </p:nvSpPr>
            <p:spPr bwMode="auto">
              <a:xfrm>
                <a:off x="3717" y="253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6" name="Oval 1290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7" name="Oval 1291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8" name="Oval 1292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39" name="Oval 1293"/>
              <p:cNvSpPr>
                <a:spLocks noChangeArrowheads="1"/>
              </p:cNvSpPr>
              <p:nvPr/>
            </p:nvSpPr>
            <p:spPr bwMode="auto">
              <a:xfrm>
                <a:off x="1269" y="228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0" name="Oval 1294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CF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1" name="Oval 1295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2" name="Oval 1296"/>
              <p:cNvSpPr>
                <a:spLocks noChangeArrowheads="1"/>
              </p:cNvSpPr>
              <p:nvPr/>
            </p:nvSpPr>
            <p:spPr bwMode="auto">
              <a:xfrm>
                <a:off x="3435" y="234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3" name="Oval 1297"/>
              <p:cNvSpPr>
                <a:spLocks noChangeArrowheads="1"/>
              </p:cNvSpPr>
              <p:nvPr/>
            </p:nvSpPr>
            <p:spPr bwMode="auto">
              <a:xfrm>
                <a:off x="3609" y="25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4" name="Oval 1298"/>
              <p:cNvSpPr>
                <a:spLocks noChangeArrowheads="1"/>
              </p:cNvSpPr>
              <p:nvPr/>
            </p:nvSpPr>
            <p:spPr bwMode="auto">
              <a:xfrm>
                <a:off x="3531" y="22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5" name="Oval 1299"/>
              <p:cNvSpPr>
                <a:spLocks noChangeArrowheads="1"/>
              </p:cNvSpPr>
              <p:nvPr/>
            </p:nvSpPr>
            <p:spPr bwMode="auto">
              <a:xfrm>
                <a:off x="3693" y="24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6" name="Oval 1300"/>
              <p:cNvSpPr>
                <a:spLocks noChangeArrowheads="1"/>
              </p:cNvSpPr>
              <p:nvPr/>
            </p:nvSpPr>
            <p:spPr bwMode="auto">
              <a:xfrm>
                <a:off x="3417" y="217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7" name="Oval 1301"/>
              <p:cNvSpPr>
                <a:spLocks noChangeArrowheads="1"/>
              </p:cNvSpPr>
              <p:nvPr/>
            </p:nvSpPr>
            <p:spPr bwMode="auto">
              <a:xfrm>
                <a:off x="3201" y="252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8" name="Oval 1302"/>
              <p:cNvSpPr>
                <a:spLocks noChangeArrowheads="1"/>
              </p:cNvSpPr>
              <p:nvPr/>
            </p:nvSpPr>
            <p:spPr bwMode="auto">
              <a:xfrm>
                <a:off x="2787" y="255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49" name="Oval 1303"/>
              <p:cNvSpPr>
                <a:spLocks noChangeArrowheads="1"/>
              </p:cNvSpPr>
              <p:nvPr/>
            </p:nvSpPr>
            <p:spPr bwMode="auto">
              <a:xfrm>
                <a:off x="3459" y="2322"/>
                <a:ext cx="42" cy="42"/>
              </a:xfrm>
              <a:prstGeom prst="ellipse">
                <a:avLst/>
              </a:pr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0" name="Oval 1304"/>
              <p:cNvSpPr>
                <a:spLocks noChangeArrowheads="1"/>
              </p:cNvSpPr>
              <p:nvPr/>
            </p:nvSpPr>
            <p:spPr bwMode="auto">
              <a:xfrm>
                <a:off x="2967" y="22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1" name="Oval 1305"/>
              <p:cNvSpPr>
                <a:spLocks noChangeArrowheads="1"/>
              </p:cNvSpPr>
              <p:nvPr/>
            </p:nvSpPr>
            <p:spPr bwMode="auto">
              <a:xfrm>
                <a:off x="3609" y="230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2" name="Oval 1306"/>
              <p:cNvSpPr>
                <a:spLocks noChangeArrowheads="1"/>
              </p:cNvSpPr>
              <p:nvPr/>
            </p:nvSpPr>
            <p:spPr bwMode="auto">
              <a:xfrm>
                <a:off x="3231" y="23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3" name="Oval 1307"/>
              <p:cNvSpPr>
                <a:spLocks noChangeArrowheads="1"/>
              </p:cNvSpPr>
              <p:nvPr/>
            </p:nvSpPr>
            <p:spPr bwMode="auto">
              <a:xfrm>
                <a:off x="3459" y="223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4" name="Oval 1308"/>
              <p:cNvSpPr>
                <a:spLocks noChangeArrowheads="1"/>
              </p:cNvSpPr>
              <p:nvPr/>
            </p:nvSpPr>
            <p:spPr bwMode="auto">
              <a:xfrm>
                <a:off x="3201" y="218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5" name="Oval 1309"/>
              <p:cNvSpPr>
                <a:spLocks noChangeArrowheads="1"/>
              </p:cNvSpPr>
              <p:nvPr/>
            </p:nvSpPr>
            <p:spPr bwMode="auto">
              <a:xfrm>
                <a:off x="3513" y="265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6" name="Oval 1310"/>
              <p:cNvSpPr>
                <a:spLocks noChangeArrowheads="1"/>
              </p:cNvSpPr>
              <p:nvPr/>
            </p:nvSpPr>
            <p:spPr bwMode="auto">
              <a:xfrm>
                <a:off x="2733" y="212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7" name="Oval 1311"/>
              <p:cNvSpPr>
                <a:spLocks noChangeArrowheads="1"/>
              </p:cNvSpPr>
              <p:nvPr/>
            </p:nvSpPr>
            <p:spPr bwMode="auto">
              <a:xfrm>
                <a:off x="3579" y="22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8" name="Oval 1312"/>
              <p:cNvSpPr>
                <a:spLocks noChangeArrowheads="1"/>
              </p:cNvSpPr>
              <p:nvPr/>
            </p:nvSpPr>
            <p:spPr bwMode="auto">
              <a:xfrm>
                <a:off x="3219" y="236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59" name="Oval 1313"/>
              <p:cNvSpPr>
                <a:spLocks noChangeArrowheads="1"/>
              </p:cNvSpPr>
              <p:nvPr/>
            </p:nvSpPr>
            <p:spPr bwMode="auto">
              <a:xfrm>
                <a:off x="3627" y="2304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0" name="Oval 1314"/>
              <p:cNvSpPr>
                <a:spLocks noChangeArrowheads="1"/>
              </p:cNvSpPr>
              <p:nvPr/>
            </p:nvSpPr>
            <p:spPr bwMode="auto">
              <a:xfrm>
                <a:off x="1269" y="2280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1" name="Oval 1315"/>
              <p:cNvSpPr>
                <a:spLocks noChangeArrowheads="1"/>
              </p:cNvSpPr>
              <p:nvPr/>
            </p:nvSpPr>
            <p:spPr bwMode="auto">
              <a:xfrm>
                <a:off x="3765" y="261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2" name="Oval 1316"/>
              <p:cNvSpPr>
                <a:spLocks noChangeArrowheads="1"/>
              </p:cNvSpPr>
              <p:nvPr/>
            </p:nvSpPr>
            <p:spPr bwMode="auto">
              <a:xfrm>
                <a:off x="3573" y="228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3" name="Oval 1317"/>
              <p:cNvSpPr>
                <a:spLocks noChangeArrowheads="1"/>
              </p:cNvSpPr>
              <p:nvPr/>
            </p:nvSpPr>
            <p:spPr bwMode="auto">
              <a:xfrm>
                <a:off x="3771" y="262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4" name="Oval 1318"/>
              <p:cNvSpPr>
                <a:spLocks noChangeArrowheads="1"/>
              </p:cNvSpPr>
              <p:nvPr/>
            </p:nvSpPr>
            <p:spPr bwMode="auto">
              <a:xfrm>
                <a:off x="2985" y="214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5" name="Oval 1319"/>
              <p:cNvSpPr>
                <a:spLocks noChangeArrowheads="1"/>
              </p:cNvSpPr>
              <p:nvPr/>
            </p:nvSpPr>
            <p:spPr bwMode="auto">
              <a:xfrm>
                <a:off x="2535" y="213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6" name="Oval 1320"/>
              <p:cNvSpPr>
                <a:spLocks noChangeArrowheads="1"/>
              </p:cNvSpPr>
              <p:nvPr/>
            </p:nvSpPr>
            <p:spPr bwMode="auto">
              <a:xfrm>
                <a:off x="2343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7" name="Oval 1321"/>
              <p:cNvSpPr>
                <a:spLocks noChangeArrowheads="1"/>
              </p:cNvSpPr>
              <p:nvPr/>
            </p:nvSpPr>
            <p:spPr bwMode="auto">
              <a:xfrm>
                <a:off x="2949" y="24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8" name="Oval 1322"/>
              <p:cNvSpPr>
                <a:spLocks noChangeArrowheads="1"/>
              </p:cNvSpPr>
              <p:nvPr/>
            </p:nvSpPr>
            <p:spPr bwMode="auto">
              <a:xfrm>
                <a:off x="2319" y="228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69" name="Oval 1323"/>
              <p:cNvSpPr>
                <a:spLocks noChangeArrowheads="1"/>
              </p:cNvSpPr>
              <p:nvPr/>
            </p:nvSpPr>
            <p:spPr bwMode="auto">
              <a:xfrm>
                <a:off x="3867" y="25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0" name="Oval 1324"/>
              <p:cNvSpPr>
                <a:spLocks noChangeArrowheads="1"/>
              </p:cNvSpPr>
              <p:nvPr/>
            </p:nvSpPr>
            <p:spPr bwMode="auto">
              <a:xfrm>
                <a:off x="3603" y="267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1" name="Oval 1325"/>
              <p:cNvSpPr>
                <a:spLocks noChangeArrowheads="1"/>
              </p:cNvSpPr>
              <p:nvPr/>
            </p:nvSpPr>
            <p:spPr bwMode="auto">
              <a:xfrm>
                <a:off x="3279" y="205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2" name="Oval 1326"/>
              <p:cNvSpPr>
                <a:spLocks noChangeArrowheads="1"/>
              </p:cNvSpPr>
              <p:nvPr/>
            </p:nvSpPr>
            <p:spPr bwMode="auto">
              <a:xfrm>
                <a:off x="3975" y="22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3" name="Oval 1327"/>
              <p:cNvSpPr>
                <a:spLocks noChangeArrowheads="1"/>
              </p:cNvSpPr>
              <p:nvPr/>
            </p:nvSpPr>
            <p:spPr bwMode="auto">
              <a:xfrm>
                <a:off x="3909" y="22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4" name="Oval 1328"/>
              <p:cNvSpPr>
                <a:spLocks noChangeArrowheads="1"/>
              </p:cNvSpPr>
              <p:nvPr/>
            </p:nvSpPr>
            <p:spPr bwMode="auto">
              <a:xfrm>
                <a:off x="3423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5" name="Oval 1329"/>
              <p:cNvSpPr>
                <a:spLocks noChangeArrowheads="1"/>
              </p:cNvSpPr>
              <p:nvPr/>
            </p:nvSpPr>
            <p:spPr bwMode="auto">
              <a:xfrm>
                <a:off x="3387" y="247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6" name="Oval 1330"/>
              <p:cNvSpPr>
                <a:spLocks noChangeArrowheads="1"/>
              </p:cNvSpPr>
              <p:nvPr/>
            </p:nvSpPr>
            <p:spPr bwMode="auto">
              <a:xfrm>
                <a:off x="3837" y="228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7" name="Oval 1331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8" name="Oval 1332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79" name="Oval 1333"/>
              <p:cNvSpPr>
                <a:spLocks noChangeArrowheads="1"/>
              </p:cNvSpPr>
              <p:nvPr/>
            </p:nvSpPr>
            <p:spPr bwMode="auto">
              <a:xfrm>
                <a:off x="3135" y="2310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0" name="Oval 1334"/>
              <p:cNvSpPr>
                <a:spLocks noChangeArrowheads="1"/>
              </p:cNvSpPr>
              <p:nvPr/>
            </p:nvSpPr>
            <p:spPr bwMode="auto">
              <a:xfrm>
                <a:off x="3465" y="211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1" name="Oval 1335"/>
              <p:cNvSpPr>
                <a:spLocks noChangeArrowheads="1"/>
              </p:cNvSpPr>
              <p:nvPr/>
            </p:nvSpPr>
            <p:spPr bwMode="auto">
              <a:xfrm>
                <a:off x="3315" y="206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2" name="Oval 1336"/>
              <p:cNvSpPr>
                <a:spLocks noChangeArrowheads="1"/>
              </p:cNvSpPr>
              <p:nvPr/>
            </p:nvSpPr>
            <p:spPr bwMode="auto">
              <a:xfrm>
                <a:off x="3429" y="252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3" name="Oval 1337"/>
              <p:cNvSpPr>
                <a:spLocks noChangeArrowheads="1"/>
              </p:cNvSpPr>
              <p:nvPr/>
            </p:nvSpPr>
            <p:spPr bwMode="auto">
              <a:xfrm>
                <a:off x="2877" y="24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4" name="Oval 1338"/>
              <p:cNvSpPr>
                <a:spLocks noChangeArrowheads="1"/>
              </p:cNvSpPr>
              <p:nvPr/>
            </p:nvSpPr>
            <p:spPr bwMode="auto">
              <a:xfrm>
                <a:off x="3291" y="22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5" name="Oval 1339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6" name="Oval 1340"/>
              <p:cNvSpPr>
                <a:spLocks noChangeArrowheads="1"/>
              </p:cNvSpPr>
              <p:nvPr/>
            </p:nvSpPr>
            <p:spPr bwMode="auto">
              <a:xfrm>
                <a:off x="2841" y="22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7" name="Oval 1341"/>
              <p:cNvSpPr>
                <a:spLocks noChangeArrowheads="1"/>
              </p:cNvSpPr>
              <p:nvPr/>
            </p:nvSpPr>
            <p:spPr bwMode="auto">
              <a:xfrm>
                <a:off x="2985" y="239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8" name="Oval 1342"/>
              <p:cNvSpPr>
                <a:spLocks noChangeArrowheads="1"/>
              </p:cNvSpPr>
              <p:nvPr/>
            </p:nvSpPr>
            <p:spPr bwMode="auto">
              <a:xfrm>
                <a:off x="3339" y="230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89" name="Oval 1343"/>
              <p:cNvSpPr>
                <a:spLocks noChangeArrowheads="1"/>
              </p:cNvSpPr>
              <p:nvPr/>
            </p:nvSpPr>
            <p:spPr bwMode="auto">
              <a:xfrm>
                <a:off x="3807" y="2256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0" name="Oval 1344"/>
              <p:cNvSpPr>
                <a:spLocks noChangeArrowheads="1"/>
              </p:cNvSpPr>
              <p:nvPr/>
            </p:nvSpPr>
            <p:spPr bwMode="auto">
              <a:xfrm>
                <a:off x="3621" y="217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1" name="Oval 1345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2" name="Oval 1346"/>
              <p:cNvSpPr>
                <a:spLocks noChangeArrowheads="1"/>
              </p:cNvSpPr>
              <p:nvPr/>
            </p:nvSpPr>
            <p:spPr bwMode="auto">
              <a:xfrm>
                <a:off x="3591" y="214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3" name="Oval 1347"/>
              <p:cNvSpPr>
                <a:spLocks noChangeArrowheads="1"/>
              </p:cNvSpPr>
              <p:nvPr/>
            </p:nvSpPr>
            <p:spPr bwMode="auto">
              <a:xfrm>
                <a:off x="3621" y="229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4" name="Oval 1348"/>
              <p:cNvSpPr>
                <a:spLocks noChangeArrowheads="1"/>
              </p:cNvSpPr>
              <p:nvPr/>
            </p:nvSpPr>
            <p:spPr bwMode="auto">
              <a:xfrm>
                <a:off x="3135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5" name="Oval 1349"/>
              <p:cNvSpPr>
                <a:spLocks noChangeArrowheads="1"/>
              </p:cNvSpPr>
              <p:nvPr/>
            </p:nvSpPr>
            <p:spPr bwMode="auto">
              <a:xfrm>
                <a:off x="3333" y="227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6" name="Oval 1350"/>
              <p:cNvSpPr>
                <a:spLocks noChangeArrowheads="1"/>
              </p:cNvSpPr>
              <p:nvPr/>
            </p:nvSpPr>
            <p:spPr bwMode="auto">
              <a:xfrm>
                <a:off x="2469" y="2262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7" name="Oval 1351"/>
              <p:cNvSpPr>
                <a:spLocks noChangeArrowheads="1"/>
              </p:cNvSpPr>
              <p:nvPr/>
            </p:nvSpPr>
            <p:spPr bwMode="auto">
              <a:xfrm>
                <a:off x="2847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8" name="Oval 1352"/>
              <p:cNvSpPr>
                <a:spLocks noChangeArrowheads="1"/>
              </p:cNvSpPr>
              <p:nvPr/>
            </p:nvSpPr>
            <p:spPr bwMode="auto">
              <a:xfrm>
                <a:off x="3087" y="2232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099" name="Oval 1353"/>
              <p:cNvSpPr>
                <a:spLocks noChangeArrowheads="1"/>
              </p:cNvSpPr>
              <p:nvPr/>
            </p:nvSpPr>
            <p:spPr bwMode="auto">
              <a:xfrm>
                <a:off x="2295" y="22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0" name="Oval 1354"/>
              <p:cNvSpPr>
                <a:spLocks noChangeArrowheads="1"/>
              </p:cNvSpPr>
              <p:nvPr/>
            </p:nvSpPr>
            <p:spPr bwMode="auto">
              <a:xfrm>
                <a:off x="1881" y="228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1" name="Oval 1355"/>
              <p:cNvSpPr>
                <a:spLocks noChangeArrowheads="1"/>
              </p:cNvSpPr>
              <p:nvPr/>
            </p:nvSpPr>
            <p:spPr bwMode="auto">
              <a:xfrm>
                <a:off x="2097" y="226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2" name="Oval 1356"/>
              <p:cNvSpPr>
                <a:spLocks noChangeArrowheads="1"/>
              </p:cNvSpPr>
              <p:nvPr/>
            </p:nvSpPr>
            <p:spPr bwMode="auto">
              <a:xfrm>
                <a:off x="3873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3" name="Oval 135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4" name="Oval 1358"/>
              <p:cNvSpPr>
                <a:spLocks noChangeArrowheads="1"/>
              </p:cNvSpPr>
              <p:nvPr/>
            </p:nvSpPr>
            <p:spPr bwMode="auto">
              <a:xfrm>
                <a:off x="3543" y="224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5" name="Oval 1359"/>
              <p:cNvSpPr>
                <a:spLocks noChangeArrowheads="1"/>
              </p:cNvSpPr>
              <p:nvPr/>
            </p:nvSpPr>
            <p:spPr bwMode="auto">
              <a:xfrm>
                <a:off x="3219" y="219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6" name="Oval 1360"/>
              <p:cNvSpPr>
                <a:spLocks noChangeArrowheads="1"/>
              </p:cNvSpPr>
              <p:nvPr/>
            </p:nvSpPr>
            <p:spPr bwMode="auto">
              <a:xfrm>
                <a:off x="1269" y="2304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7" name="Oval 1361"/>
              <p:cNvSpPr>
                <a:spLocks noChangeArrowheads="1"/>
              </p:cNvSpPr>
              <p:nvPr/>
            </p:nvSpPr>
            <p:spPr bwMode="auto">
              <a:xfrm>
                <a:off x="3579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8" name="Oval 1362"/>
              <p:cNvSpPr>
                <a:spLocks noChangeArrowheads="1"/>
              </p:cNvSpPr>
              <p:nvPr/>
            </p:nvSpPr>
            <p:spPr bwMode="auto">
              <a:xfrm>
                <a:off x="3327" y="234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09" name="Oval 1363"/>
              <p:cNvSpPr>
                <a:spLocks noChangeArrowheads="1"/>
              </p:cNvSpPr>
              <p:nvPr/>
            </p:nvSpPr>
            <p:spPr bwMode="auto">
              <a:xfrm>
                <a:off x="3681" y="226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0" name="Oval 1364"/>
              <p:cNvSpPr>
                <a:spLocks noChangeArrowheads="1"/>
              </p:cNvSpPr>
              <p:nvPr/>
            </p:nvSpPr>
            <p:spPr bwMode="auto">
              <a:xfrm>
                <a:off x="3717" y="22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1" name="Oval 1365"/>
              <p:cNvSpPr>
                <a:spLocks noChangeArrowheads="1"/>
              </p:cNvSpPr>
              <p:nvPr/>
            </p:nvSpPr>
            <p:spPr bwMode="auto">
              <a:xfrm>
                <a:off x="3177" y="227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2" name="Oval 1366"/>
              <p:cNvSpPr>
                <a:spLocks noChangeArrowheads="1"/>
              </p:cNvSpPr>
              <p:nvPr/>
            </p:nvSpPr>
            <p:spPr bwMode="auto">
              <a:xfrm>
                <a:off x="3435" y="258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3" name="Oval 1367"/>
              <p:cNvSpPr>
                <a:spLocks noChangeArrowheads="1"/>
              </p:cNvSpPr>
              <p:nvPr/>
            </p:nvSpPr>
            <p:spPr bwMode="auto">
              <a:xfrm>
                <a:off x="3663" y="214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4" name="Oval 1368"/>
              <p:cNvSpPr>
                <a:spLocks noChangeArrowheads="1"/>
              </p:cNvSpPr>
              <p:nvPr/>
            </p:nvSpPr>
            <p:spPr bwMode="auto">
              <a:xfrm>
                <a:off x="3555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5" name="Oval 1369"/>
              <p:cNvSpPr>
                <a:spLocks noChangeArrowheads="1"/>
              </p:cNvSpPr>
              <p:nvPr/>
            </p:nvSpPr>
            <p:spPr bwMode="auto">
              <a:xfrm>
                <a:off x="3675" y="22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6" name="Oval 1370"/>
              <p:cNvSpPr>
                <a:spLocks noChangeArrowheads="1"/>
              </p:cNvSpPr>
              <p:nvPr/>
            </p:nvSpPr>
            <p:spPr bwMode="auto">
              <a:xfrm>
                <a:off x="3387" y="22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7" name="Oval 1371"/>
              <p:cNvSpPr>
                <a:spLocks noChangeArrowheads="1"/>
              </p:cNvSpPr>
              <p:nvPr/>
            </p:nvSpPr>
            <p:spPr bwMode="auto">
              <a:xfrm>
                <a:off x="3885" y="227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8" name="Oval 1372"/>
              <p:cNvSpPr>
                <a:spLocks noChangeArrowheads="1"/>
              </p:cNvSpPr>
              <p:nvPr/>
            </p:nvSpPr>
            <p:spPr bwMode="auto">
              <a:xfrm>
                <a:off x="3387" y="25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19" name="Oval 1373"/>
              <p:cNvSpPr>
                <a:spLocks noChangeArrowheads="1"/>
              </p:cNvSpPr>
              <p:nvPr/>
            </p:nvSpPr>
            <p:spPr bwMode="auto">
              <a:xfrm>
                <a:off x="2457" y="224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0" name="Oval 1374"/>
              <p:cNvSpPr>
                <a:spLocks noChangeArrowheads="1"/>
              </p:cNvSpPr>
              <p:nvPr/>
            </p:nvSpPr>
            <p:spPr bwMode="auto">
              <a:xfrm>
                <a:off x="2229" y="2298"/>
                <a:ext cx="42" cy="42"/>
              </a:xfrm>
              <a:prstGeom prst="ellipse">
                <a:avLst/>
              </a:pr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1" name="Oval 137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2" name="Oval 1376"/>
              <p:cNvSpPr>
                <a:spLocks noChangeArrowheads="1"/>
              </p:cNvSpPr>
              <p:nvPr/>
            </p:nvSpPr>
            <p:spPr bwMode="auto">
              <a:xfrm>
                <a:off x="3363" y="240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3" name="Oval 1377"/>
              <p:cNvSpPr>
                <a:spLocks noChangeArrowheads="1"/>
              </p:cNvSpPr>
              <p:nvPr/>
            </p:nvSpPr>
            <p:spPr bwMode="auto">
              <a:xfrm>
                <a:off x="3507" y="217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4" name="Oval 1378"/>
              <p:cNvSpPr>
                <a:spLocks noChangeArrowheads="1"/>
              </p:cNvSpPr>
              <p:nvPr/>
            </p:nvSpPr>
            <p:spPr bwMode="auto">
              <a:xfrm>
                <a:off x="2919" y="217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5" name="Oval 1379"/>
              <p:cNvSpPr>
                <a:spLocks noChangeArrowheads="1"/>
              </p:cNvSpPr>
              <p:nvPr/>
            </p:nvSpPr>
            <p:spPr bwMode="auto">
              <a:xfrm>
                <a:off x="2829" y="258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6" name="Oval 1380"/>
              <p:cNvSpPr>
                <a:spLocks noChangeArrowheads="1"/>
              </p:cNvSpPr>
              <p:nvPr/>
            </p:nvSpPr>
            <p:spPr bwMode="auto">
              <a:xfrm>
                <a:off x="3477" y="223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7" name="Oval 1381"/>
              <p:cNvSpPr>
                <a:spLocks noChangeArrowheads="1"/>
              </p:cNvSpPr>
              <p:nvPr/>
            </p:nvSpPr>
            <p:spPr bwMode="auto">
              <a:xfrm>
                <a:off x="2067" y="226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8" name="Oval 1382"/>
              <p:cNvSpPr>
                <a:spLocks noChangeArrowheads="1"/>
              </p:cNvSpPr>
              <p:nvPr/>
            </p:nvSpPr>
            <p:spPr bwMode="auto">
              <a:xfrm>
                <a:off x="3495" y="250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29" name="Oval 1383"/>
              <p:cNvSpPr>
                <a:spLocks noChangeArrowheads="1"/>
              </p:cNvSpPr>
              <p:nvPr/>
            </p:nvSpPr>
            <p:spPr bwMode="auto">
              <a:xfrm>
                <a:off x="3573" y="237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0" name="Oval 1384"/>
              <p:cNvSpPr>
                <a:spLocks noChangeArrowheads="1"/>
              </p:cNvSpPr>
              <p:nvPr/>
            </p:nvSpPr>
            <p:spPr bwMode="auto">
              <a:xfrm>
                <a:off x="3933" y="254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1" name="Oval 1385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2" name="Oval 1386"/>
              <p:cNvSpPr>
                <a:spLocks noChangeArrowheads="1"/>
              </p:cNvSpPr>
              <p:nvPr/>
            </p:nvSpPr>
            <p:spPr bwMode="auto">
              <a:xfrm>
                <a:off x="3609" y="2304"/>
                <a:ext cx="42" cy="42"/>
              </a:xfrm>
              <a:prstGeom prst="ellipse">
                <a:avLst/>
              </a:pr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3" name="Oval 1387"/>
              <p:cNvSpPr>
                <a:spLocks noChangeArrowheads="1"/>
              </p:cNvSpPr>
              <p:nvPr/>
            </p:nvSpPr>
            <p:spPr bwMode="auto">
              <a:xfrm>
                <a:off x="3441" y="220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4" name="Oval 1388"/>
              <p:cNvSpPr>
                <a:spLocks noChangeArrowheads="1"/>
              </p:cNvSpPr>
              <p:nvPr/>
            </p:nvSpPr>
            <p:spPr bwMode="auto">
              <a:xfrm>
                <a:off x="3477" y="212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5" name="Oval 1389"/>
              <p:cNvSpPr>
                <a:spLocks noChangeArrowheads="1"/>
              </p:cNvSpPr>
              <p:nvPr/>
            </p:nvSpPr>
            <p:spPr bwMode="auto">
              <a:xfrm>
                <a:off x="3819" y="251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6" name="Oval 1390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000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7" name="Oval 1391"/>
              <p:cNvSpPr>
                <a:spLocks noChangeArrowheads="1"/>
              </p:cNvSpPr>
              <p:nvPr/>
            </p:nvSpPr>
            <p:spPr bwMode="auto">
              <a:xfrm>
                <a:off x="2667" y="207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8" name="Oval 1392"/>
              <p:cNvSpPr>
                <a:spLocks noChangeArrowheads="1"/>
              </p:cNvSpPr>
              <p:nvPr/>
            </p:nvSpPr>
            <p:spPr bwMode="auto">
              <a:xfrm>
                <a:off x="3411" y="240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39" name="Oval 1393"/>
              <p:cNvSpPr>
                <a:spLocks noChangeArrowheads="1"/>
              </p:cNvSpPr>
              <p:nvPr/>
            </p:nvSpPr>
            <p:spPr bwMode="auto">
              <a:xfrm>
                <a:off x="3693" y="238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0" name="Oval 1394"/>
              <p:cNvSpPr>
                <a:spLocks noChangeArrowheads="1"/>
              </p:cNvSpPr>
              <p:nvPr/>
            </p:nvSpPr>
            <p:spPr bwMode="auto">
              <a:xfrm>
                <a:off x="3333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1" name="Oval 1395"/>
              <p:cNvSpPr>
                <a:spLocks noChangeArrowheads="1"/>
              </p:cNvSpPr>
              <p:nvPr/>
            </p:nvSpPr>
            <p:spPr bwMode="auto">
              <a:xfrm>
                <a:off x="3333" y="2256"/>
                <a:ext cx="42" cy="42"/>
              </a:xfrm>
              <a:prstGeom prst="ellipse">
                <a:avLst/>
              </a:pr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2" name="Oval 1396"/>
              <p:cNvSpPr>
                <a:spLocks noChangeArrowheads="1"/>
              </p:cNvSpPr>
              <p:nvPr/>
            </p:nvSpPr>
            <p:spPr bwMode="auto">
              <a:xfrm>
                <a:off x="3183" y="235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3" name="Oval 1397"/>
              <p:cNvSpPr>
                <a:spLocks noChangeArrowheads="1"/>
              </p:cNvSpPr>
              <p:nvPr/>
            </p:nvSpPr>
            <p:spPr bwMode="auto">
              <a:xfrm>
                <a:off x="3513" y="24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4" name="Oval 1398"/>
              <p:cNvSpPr>
                <a:spLocks noChangeArrowheads="1"/>
              </p:cNvSpPr>
              <p:nvPr/>
            </p:nvSpPr>
            <p:spPr bwMode="auto">
              <a:xfrm>
                <a:off x="3963" y="247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5" name="Oval 1399"/>
              <p:cNvSpPr>
                <a:spLocks noChangeArrowheads="1"/>
              </p:cNvSpPr>
              <p:nvPr/>
            </p:nvSpPr>
            <p:spPr bwMode="auto">
              <a:xfrm>
                <a:off x="3267" y="205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6" name="Oval 1400"/>
              <p:cNvSpPr>
                <a:spLocks noChangeArrowheads="1"/>
              </p:cNvSpPr>
              <p:nvPr/>
            </p:nvSpPr>
            <p:spPr bwMode="auto">
              <a:xfrm>
                <a:off x="3657" y="246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7" name="Oval 1401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000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8" name="Oval 1402"/>
              <p:cNvSpPr>
                <a:spLocks noChangeArrowheads="1"/>
              </p:cNvSpPr>
              <p:nvPr/>
            </p:nvSpPr>
            <p:spPr bwMode="auto">
              <a:xfrm>
                <a:off x="3219" y="223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49" name="Oval 1403"/>
              <p:cNvSpPr>
                <a:spLocks noChangeArrowheads="1"/>
              </p:cNvSpPr>
              <p:nvPr/>
            </p:nvSpPr>
            <p:spPr bwMode="auto">
              <a:xfrm>
                <a:off x="3093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0" name="Oval 1404"/>
              <p:cNvSpPr>
                <a:spLocks noChangeArrowheads="1"/>
              </p:cNvSpPr>
              <p:nvPr/>
            </p:nvSpPr>
            <p:spPr bwMode="auto">
              <a:xfrm>
                <a:off x="3777" y="2262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1" name="Oval 1405"/>
              <p:cNvSpPr>
                <a:spLocks noChangeArrowheads="1"/>
              </p:cNvSpPr>
              <p:nvPr/>
            </p:nvSpPr>
            <p:spPr bwMode="auto">
              <a:xfrm>
                <a:off x="2781" y="217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2" name="Oval 1406"/>
              <p:cNvSpPr>
                <a:spLocks noChangeArrowheads="1"/>
              </p:cNvSpPr>
              <p:nvPr/>
            </p:nvSpPr>
            <p:spPr bwMode="auto">
              <a:xfrm>
                <a:off x="3453" y="252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3" name="Oval 1407"/>
              <p:cNvSpPr>
                <a:spLocks noChangeArrowheads="1"/>
              </p:cNvSpPr>
              <p:nvPr/>
            </p:nvSpPr>
            <p:spPr bwMode="auto">
              <a:xfrm>
                <a:off x="3567" y="252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4" name="Oval 1408"/>
              <p:cNvSpPr>
                <a:spLocks noChangeArrowheads="1"/>
              </p:cNvSpPr>
              <p:nvPr/>
            </p:nvSpPr>
            <p:spPr bwMode="auto">
              <a:xfrm>
                <a:off x="1821" y="2298"/>
                <a:ext cx="42" cy="42"/>
              </a:xfrm>
              <a:prstGeom prst="ellipse">
                <a:avLst/>
              </a:pr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5" name="Oval 1409"/>
              <p:cNvSpPr>
                <a:spLocks noChangeArrowheads="1"/>
              </p:cNvSpPr>
              <p:nvPr/>
            </p:nvSpPr>
            <p:spPr bwMode="auto">
              <a:xfrm>
                <a:off x="1473" y="2256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6" name="Oval 1410"/>
              <p:cNvSpPr>
                <a:spLocks noChangeArrowheads="1"/>
              </p:cNvSpPr>
              <p:nvPr/>
            </p:nvSpPr>
            <p:spPr bwMode="auto">
              <a:xfrm>
                <a:off x="2829" y="213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157" name="Oval 1411"/>
              <p:cNvSpPr>
                <a:spLocks noChangeArrowheads="1"/>
              </p:cNvSpPr>
              <p:nvPr/>
            </p:nvSpPr>
            <p:spPr bwMode="auto">
              <a:xfrm>
                <a:off x="3753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11" name="Group 1613"/>
            <p:cNvGrpSpPr>
              <a:grpSpLocks/>
            </p:cNvGrpSpPr>
            <p:nvPr/>
          </p:nvGrpSpPr>
          <p:grpSpPr bwMode="auto">
            <a:xfrm>
              <a:off x="2014538" y="3143250"/>
              <a:ext cx="4505325" cy="1247775"/>
              <a:chOff x="1269" y="1980"/>
              <a:chExt cx="2838" cy="786"/>
            </a:xfrm>
          </p:grpSpPr>
          <p:sp>
            <p:nvSpPr>
              <p:cNvPr id="3757" name="Oval 1413"/>
              <p:cNvSpPr>
                <a:spLocks noChangeArrowheads="1"/>
              </p:cNvSpPr>
              <p:nvPr/>
            </p:nvSpPr>
            <p:spPr bwMode="auto">
              <a:xfrm>
                <a:off x="3765" y="222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58" name="Oval 1414"/>
              <p:cNvSpPr>
                <a:spLocks noChangeArrowheads="1"/>
              </p:cNvSpPr>
              <p:nvPr/>
            </p:nvSpPr>
            <p:spPr bwMode="auto">
              <a:xfrm>
                <a:off x="1581" y="223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59" name="Oval 1415"/>
              <p:cNvSpPr>
                <a:spLocks noChangeArrowheads="1"/>
              </p:cNvSpPr>
              <p:nvPr/>
            </p:nvSpPr>
            <p:spPr bwMode="auto">
              <a:xfrm>
                <a:off x="1671" y="2292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0" name="Oval 1416"/>
              <p:cNvSpPr>
                <a:spLocks noChangeArrowheads="1"/>
              </p:cNvSpPr>
              <p:nvPr/>
            </p:nvSpPr>
            <p:spPr bwMode="auto">
              <a:xfrm>
                <a:off x="3543" y="250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1" name="Oval 1417"/>
              <p:cNvSpPr>
                <a:spLocks noChangeArrowheads="1"/>
              </p:cNvSpPr>
              <p:nvPr/>
            </p:nvSpPr>
            <p:spPr bwMode="auto">
              <a:xfrm>
                <a:off x="3681" y="247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2" name="Oval 1418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9FF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3" name="Oval 1419"/>
              <p:cNvSpPr>
                <a:spLocks noChangeArrowheads="1"/>
              </p:cNvSpPr>
              <p:nvPr/>
            </p:nvSpPr>
            <p:spPr bwMode="auto">
              <a:xfrm>
                <a:off x="1731" y="226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4" name="Oval 1420"/>
              <p:cNvSpPr>
                <a:spLocks noChangeArrowheads="1"/>
              </p:cNvSpPr>
              <p:nvPr/>
            </p:nvSpPr>
            <p:spPr bwMode="auto">
              <a:xfrm>
                <a:off x="1581" y="228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6" name="Oval 1421"/>
              <p:cNvSpPr>
                <a:spLocks noChangeArrowheads="1"/>
              </p:cNvSpPr>
              <p:nvPr/>
            </p:nvSpPr>
            <p:spPr bwMode="auto">
              <a:xfrm>
                <a:off x="1527" y="226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7" name="Oval 1422"/>
              <p:cNvSpPr>
                <a:spLocks noChangeArrowheads="1"/>
              </p:cNvSpPr>
              <p:nvPr/>
            </p:nvSpPr>
            <p:spPr bwMode="auto">
              <a:xfrm>
                <a:off x="1551" y="2274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8" name="Oval 1423"/>
              <p:cNvSpPr>
                <a:spLocks noChangeArrowheads="1"/>
              </p:cNvSpPr>
              <p:nvPr/>
            </p:nvSpPr>
            <p:spPr bwMode="auto">
              <a:xfrm>
                <a:off x="1977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69" name="Oval 1424"/>
              <p:cNvSpPr>
                <a:spLocks noChangeArrowheads="1"/>
              </p:cNvSpPr>
              <p:nvPr/>
            </p:nvSpPr>
            <p:spPr bwMode="auto">
              <a:xfrm>
                <a:off x="1911" y="2244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0" name="Oval 1425"/>
              <p:cNvSpPr>
                <a:spLocks noChangeArrowheads="1"/>
              </p:cNvSpPr>
              <p:nvPr/>
            </p:nvSpPr>
            <p:spPr bwMode="auto">
              <a:xfrm>
                <a:off x="1599" y="2280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1" name="Oval 1426"/>
              <p:cNvSpPr>
                <a:spLocks noChangeArrowheads="1"/>
              </p:cNvSpPr>
              <p:nvPr/>
            </p:nvSpPr>
            <p:spPr bwMode="auto">
              <a:xfrm>
                <a:off x="1539" y="2274"/>
                <a:ext cx="42" cy="42"/>
              </a:xfrm>
              <a:prstGeom prst="ellipse">
                <a:avLst/>
              </a:pr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2" name="Oval 1427"/>
              <p:cNvSpPr>
                <a:spLocks noChangeArrowheads="1"/>
              </p:cNvSpPr>
              <p:nvPr/>
            </p:nvSpPr>
            <p:spPr bwMode="auto">
              <a:xfrm>
                <a:off x="1899" y="226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3" name="Oval 1428"/>
              <p:cNvSpPr>
                <a:spLocks noChangeArrowheads="1"/>
              </p:cNvSpPr>
              <p:nvPr/>
            </p:nvSpPr>
            <p:spPr bwMode="auto">
              <a:xfrm>
                <a:off x="1995" y="2292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4" name="Oval 1429"/>
              <p:cNvSpPr>
                <a:spLocks noChangeArrowheads="1"/>
              </p:cNvSpPr>
              <p:nvPr/>
            </p:nvSpPr>
            <p:spPr bwMode="auto">
              <a:xfrm>
                <a:off x="2097" y="2292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5" name="Oval 1430"/>
              <p:cNvSpPr>
                <a:spLocks noChangeArrowheads="1"/>
              </p:cNvSpPr>
              <p:nvPr/>
            </p:nvSpPr>
            <p:spPr bwMode="auto">
              <a:xfrm>
                <a:off x="1701" y="229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6" name="Oval 1431"/>
              <p:cNvSpPr>
                <a:spLocks noChangeArrowheads="1"/>
              </p:cNvSpPr>
              <p:nvPr/>
            </p:nvSpPr>
            <p:spPr bwMode="auto">
              <a:xfrm>
                <a:off x="1851" y="228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7" name="Oval 1432"/>
              <p:cNvSpPr>
                <a:spLocks noChangeArrowheads="1"/>
              </p:cNvSpPr>
              <p:nvPr/>
            </p:nvSpPr>
            <p:spPr bwMode="auto">
              <a:xfrm>
                <a:off x="2661" y="229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8" name="Oval 1433"/>
              <p:cNvSpPr>
                <a:spLocks noChangeArrowheads="1"/>
              </p:cNvSpPr>
              <p:nvPr/>
            </p:nvSpPr>
            <p:spPr bwMode="auto">
              <a:xfrm>
                <a:off x="1791" y="2250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79" name="Oval 1434"/>
              <p:cNvSpPr>
                <a:spLocks noChangeArrowheads="1"/>
              </p:cNvSpPr>
              <p:nvPr/>
            </p:nvSpPr>
            <p:spPr bwMode="auto">
              <a:xfrm>
                <a:off x="3459" y="222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0" name="Oval 1435"/>
              <p:cNvSpPr>
                <a:spLocks noChangeArrowheads="1"/>
              </p:cNvSpPr>
              <p:nvPr/>
            </p:nvSpPr>
            <p:spPr bwMode="auto">
              <a:xfrm>
                <a:off x="3339" y="226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1" name="Oval 1436"/>
              <p:cNvSpPr>
                <a:spLocks noChangeArrowheads="1"/>
              </p:cNvSpPr>
              <p:nvPr/>
            </p:nvSpPr>
            <p:spPr bwMode="auto">
              <a:xfrm>
                <a:off x="3021" y="2292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2" name="Oval 1437"/>
              <p:cNvSpPr>
                <a:spLocks noChangeArrowheads="1"/>
              </p:cNvSpPr>
              <p:nvPr/>
            </p:nvSpPr>
            <p:spPr bwMode="auto">
              <a:xfrm>
                <a:off x="3045" y="227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3" name="Oval 1438"/>
              <p:cNvSpPr>
                <a:spLocks noChangeArrowheads="1"/>
              </p:cNvSpPr>
              <p:nvPr/>
            </p:nvSpPr>
            <p:spPr bwMode="auto">
              <a:xfrm>
                <a:off x="3837" y="247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4" name="Oval 1439"/>
              <p:cNvSpPr>
                <a:spLocks noChangeArrowheads="1"/>
              </p:cNvSpPr>
              <p:nvPr/>
            </p:nvSpPr>
            <p:spPr bwMode="auto">
              <a:xfrm>
                <a:off x="2727" y="21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5" name="Oval 1440"/>
              <p:cNvSpPr>
                <a:spLocks noChangeArrowheads="1"/>
              </p:cNvSpPr>
              <p:nvPr/>
            </p:nvSpPr>
            <p:spPr bwMode="auto">
              <a:xfrm>
                <a:off x="3633" y="253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6" name="Oval 1441"/>
              <p:cNvSpPr>
                <a:spLocks noChangeArrowheads="1"/>
              </p:cNvSpPr>
              <p:nvPr/>
            </p:nvSpPr>
            <p:spPr bwMode="auto">
              <a:xfrm>
                <a:off x="3351" y="216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7" name="Oval 1442"/>
              <p:cNvSpPr>
                <a:spLocks noChangeArrowheads="1"/>
              </p:cNvSpPr>
              <p:nvPr/>
            </p:nvSpPr>
            <p:spPr bwMode="auto">
              <a:xfrm>
                <a:off x="3459" y="220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8" name="Oval 1443"/>
              <p:cNvSpPr>
                <a:spLocks noChangeArrowheads="1"/>
              </p:cNvSpPr>
              <p:nvPr/>
            </p:nvSpPr>
            <p:spPr bwMode="auto">
              <a:xfrm>
                <a:off x="3453" y="201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89" name="Oval 1444"/>
              <p:cNvSpPr>
                <a:spLocks noChangeArrowheads="1"/>
              </p:cNvSpPr>
              <p:nvPr/>
            </p:nvSpPr>
            <p:spPr bwMode="auto">
              <a:xfrm>
                <a:off x="3705" y="249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0" name="Oval 1445"/>
              <p:cNvSpPr>
                <a:spLocks noChangeArrowheads="1"/>
              </p:cNvSpPr>
              <p:nvPr/>
            </p:nvSpPr>
            <p:spPr bwMode="auto">
              <a:xfrm>
                <a:off x="3669" y="21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1" name="Oval 1446"/>
              <p:cNvSpPr>
                <a:spLocks noChangeArrowheads="1"/>
              </p:cNvSpPr>
              <p:nvPr/>
            </p:nvSpPr>
            <p:spPr bwMode="auto">
              <a:xfrm>
                <a:off x="3483" y="252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2" name="Oval 1447"/>
              <p:cNvSpPr>
                <a:spLocks noChangeArrowheads="1"/>
              </p:cNvSpPr>
              <p:nvPr/>
            </p:nvSpPr>
            <p:spPr bwMode="auto">
              <a:xfrm>
                <a:off x="3489" y="233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3" name="Oval 1448"/>
              <p:cNvSpPr>
                <a:spLocks noChangeArrowheads="1"/>
              </p:cNvSpPr>
              <p:nvPr/>
            </p:nvSpPr>
            <p:spPr bwMode="auto">
              <a:xfrm>
                <a:off x="1269" y="226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4" name="Oval 1449"/>
              <p:cNvSpPr>
                <a:spLocks noChangeArrowheads="1"/>
              </p:cNvSpPr>
              <p:nvPr/>
            </p:nvSpPr>
            <p:spPr bwMode="auto">
              <a:xfrm>
                <a:off x="3345" y="247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5" name="Oval 1450"/>
              <p:cNvSpPr>
                <a:spLocks noChangeArrowheads="1"/>
              </p:cNvSpPr>
              <p:nvPr/>
            </p:nvSpPr>
            <p:spPr bwMode="auto">
              <a:xfrm>
                <a:off x="3447" y="241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6" name="Oval 1451"/>
              <p:cNvSpPr>
                <a:spLocks noChangeArrowheads="1"/>
              </p:cNvSpPr>
              <p:nvPr/>
            </p:nvSpPr>
            <p:spPr bwMode="auto">
              <a:xfrm>
                <a:off x="3375" y="235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7" name="Oval 1452"/>
              <p:cNvSpPr>
                <a:spLocks noChangeArrowheads="1"/>
              </p:cNvSpPr>
              <p:nvPr/>
            </p:nvSpPr>
            <p:spPr bwMode="auto">
              <a:xfrm>
                <a:off x="3771" y="261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8" name="Oval 1453"/>
              <p:cNvSpPr>
                <a:spLocks noChangeArrowheads="1"/>
              </p:cNvSpPr>
              <p:nvPr/>
            </p:nvSpPr>
            <p:spPr bwMode="auto">
              <a:xfrm>
                <a:off x="3513" y="225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99" name="Oval 1454"/>
              <p:cNvSpPr>
                <a:spLocks noChangeArrowheads="1"/>
              </p:cNvSpPr>
              <p:nvPr/>
            </p:nvSpPr>
            <p:spPr bwMode="auto">
              <a:xfrm>
                <a:off x="3585" y="24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0" name="Oval 1455"/>
              <p:cNvSpPr>
                <a:spLocks noChangeArrowheads="1"/>
              </p:cNvSpPr>
              <p:nvPr/>
            </p:nvSpPr>
            <p:spPr bwMode="auto">
              <a:xfrm>
                <a:off x="3615" y="239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1" name="Oval 1456"/>
              <p:cNvSpPr>
                <a:spLocks noChangeArrowheads="1"/>
              </p:cNvSpPr>
              <p:nvPr/>
            </p:nvSpPr>
            <p:spPr bwMode="auto">
              <a:xfrm>
                <a:off x="3741" y="241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2" name="Oval 1457"/>
              <p:cNvSpPr>
                <a:spLocks noChangeArrowheads="1"/>
              </p:cNvSpPr>
              <p:nvPr/>
            </p:nvSpPr>
            <p:spPr bwMode="auto">
              <a:xfrm>
                <a:off x="3549" y="2190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3" name="Oval 1458"/>
              <p:cNvSpPr>
                <a:spLocks noChangeArrowheads="1"/>
              </p:cNvSpPr>
              <p:nvPr/>
            </p:nvSpPr>
            <p:spPr bwMode="auto">
              <a:xfrm>
                <a:off x="3255" y="240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4" name="Oval 1459"/>
              <p:cNvSpPr>
                <a:spLocks noChangeArrowheads="1"/>
              </p:cNvSpPr>
              <p:nvPr/>
            </p:nvSpPr>
            <p:spPr bwMode="auto">
              <a:xfrm>
                <a:off x="2097" y="215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5" name="Oval 1460"/>
              <p:cNvSpPr>
                <a:spLocks noChangeArrowheads="1"/>
              </p:cNvSpPr>
              <p:nvPr/>
            </p:nvSpPr>
            <p:spPr bwMode="auto">
              <a:xfrm>
                <a:off x="1797" y="2274"/>
                <a:ext cx="42" cy="42"/>
              </a:xfrm>
              <a:prstGeom prst="ellipse">
                <a:avLst/>
              </a:prstGeom>
              <a:solidFill>
                <a:srgbClr val="9FF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6" name="Oval 1461"/>
              <p:cNvSpPr>
                <a:spLocks noChangeArrowheads="1"/>
              </p:cNvSpPr>
              <p:nvPr/>
            </p:nvSpPr>
            <p:spPr bwMode="auto">
              <a:xfrm>
                <a:off x="3501" y="223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7" name="Oval 1462"/>
              <p:cNvSpPr>
                <a:spLocks noChangeArrowheads="1"/>
              </p:cNvSpPr>
              <p:nvPr/>
            </p:nvSpPr>
            <p:spPr bwMode="auto">
              <a:xfrm>
                <a:off x="3207" y="208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8" name="Oval 1463"/>
              <p:cNvSpPr>
                <a:spLocks noChangeArrowheads="1"/>
              </p:cNvSpPr>
              <p:nvPr/>
            </p:nvSpPr>
            <p:spPr bwMode="auto">
              <a:xfrm>
                <a:off x="3639" y="221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09" name="Oval 1464"/>
              <p:cNvSpPr>
                <a:spLocks noChangeArrowheads="1"/>
              </p:cNvSpPr>
              <p:nvPr/>
            </p:nvSpPr>
            <p:spPr bwMode="auto">
              <a:xfrm>
                <a:off x="1269" y="228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0" name="Oval 1465"/>
              <p:cNvSpPr>
                <a:spLocks noChangeArrowheads="1"/>
              </p:cNvSpPr>
              <p:nvPr/>
            </p:nvSpPr>
            <p:spPr bwMode="auto">
              <a:xfrm>
                <a:off x="1953" y="2268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1" name="Oval 1466"/>
              <p:cNvSpPr>
                <a:spLocks noChangeArrowheads="1"/>
              </p:cNvSpPr>
              <p:nvPr/>
            </p:nvSpPr>
            <p:spPr bwMode="auto">
              <a:xfrm>
                <a:off x="3717" y="231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2" name="Oval 1467"/>
              <p:cNvSpPr>
                <a:spLocks noChangeArrowheads="1"/>
              </p:cNvSpPr>
              <p:nvPr/>
            </p:nvSpPr>
            <p:spPr bwMode="auto">
              <a:xfrm>
                <a:off x="3867" y="244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3" name="Oval 1468"/>
              <p:cNvSpPr>
                <a:spLocks noChangeArrowheads="1"/>
              </p:cNvSpPr>
              <p:nvPr/>
            </p:nvSpPr>
            <p:spPr bwMode="auto">
              <a:xfrm>
                <a:off x="3285" y="228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4" name="Oval 1469"/>
              <p:cNvSpPr>
                <a:spLocks noChangeArrowheads="1"/>
              </p:cNvSpPr>
              <p:nvPr/>
            </p:nvSpPr>
            <p:spPr bwMode="auto">
              <a:xfrm>
                <a:off x="1269" y="2286"/>
                <a:ext cx="42" cy="42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5" name="Oval 1470"/>
              <p:cNvSpPr>
                <a:spLocks noChangeArrowheads="1"/>
              </p:cNvSpPr>
              <p:nvPr/>
            </p:nvSpPr>
            <p:spPr bwMode="auto">
              <a:xfrm>
                <a:off x="3435" y="258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6" name="Oval 1471"/>
              <p:cNvSpPr>
                <a:spLocks noChangeArrowheads="1"/>
              </p:cNvSpPr>
              <p:nvPr/>
            </p:nvSpPr>
            <p:spPr bwMode="auto">
              <a:xfrm>
                <a:off x="3225" y="2244"/>
                <a:ext cx="42" cy="42"/>
              </a:xfrm>
              <a:prstGeom prst="ellipse">
                <a:avLst/>
              </a:pr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7" name="Oval 1472"/>
              <p:cNvSpPr>
                <a:spLocks noChangeArrowheads="1"/>
              </p:cNvSpPr>
              <p:nvPr/>
            </p:nvSpPr>
            <p:spPr bwMode="auto">
              <a:xfrm>
                <a:off x="3699" y="258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8" name="Oval 1473"/>
              <p:cNvSpPr>
                <a:spLocks noChangeArrowheads="1"/>
              </p:cNvSpPr>
              <p:nvPr/>
            </p:nvSpPr>
            <p:spPr bwMode="auto">
              <a:xfrm>
                <a:off x="2943" y="2046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19" name="Oval 1474"/>
              <p:cNvSpPr>
                <a:spLocks noChangeArrowheads="1"/>
              </p:cNvSpPr>
              <p:nvPr/>
            </p:nvSpPr>
            <p:spPr bwMode="auto">
              <a:xfrm>
                <a:off x="2547" y="22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0" name="Oval 1475"/>
              <p:cNvSpPr>
                <a:spLocks noChangeArrowheads="1"/>
              </p:cNvSpPr>
              <p:nvPr/>
            </p:nvSpPr>
            <p:spPr bwMode="auto">
              <a:xfrm>
                <a:off x="1773" y="224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1" name="Oval 1476"/>
              <p:cNvSpPr>
                <a:spLocks noChangeArrowheads="1"/>
              </p:cNvSpPr>
              <p:nvPr/>
            </p:nvSpPr>
            <p:spPr bwMode="auto">
              <a:xfrm>
                <a:off x="2157" y="231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2" name="Oval 1477"/>
              <p:cNvSpPr>
                <a:spLocks noChangeArrowheads="1"/>
              </p:cNvSpPr>
              <p:nvPr/>
            </p:nvSpPr>
            <p:spPr bwMode="auto">
              <a:xfrm>
                <a:off x="3705" y="229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3" name="Oval 1478"/>
              <p:cNvSpPr>
                <a:spLocks noChangeArrowheads="1"/>
              </p:cNvSpPr>
              <p:nvPr/>
            </p:nvSpPr>
            <p:spPr bwMode="auto">
              <a:xfrm>
                <a:off x="2481" y="22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4" name="Oval 1479"/>
              <p:cNvSpPr>
                <a:spLocks noChangeArrowheads="1"/>
              </p:cNvSpPr>
              <p:nvPr/>
            </p:nvSpPr>
            <p:spPr bwMode="auto">
              <a:xfrm>
                <a:off x="2889" y="231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5" name="Oval 1480"/>
              <p:cNvSpPr>
                <a:spLocks noChangeArrowheads="1"/>
              </p:cNvSpPr>
              <p:nvPr/>
            </p:nvSpPr>
            <p:spPr bwMode="auto">
              <a:xfrm>
                <a:off x="2811" y="205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6" name="Oval 1481"/>
              <p:cNvSpPr>
                <a:spLocks noChangeArrowheads="1"/>
              </p:cNvSpPr>
              <p:nvPr/>
            </p:nvSpPr>
            <p:spPr bwMode="auto">
              <a:xfrm>
                <a:off x="1953" y="226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7" name="Oval 1482"/>
              <p:cNvSpPr>
                <a:spLocks noChangeArrowheads="1"/>
              </p:cNvSpPr>
              <p:nvPr/>
            </p:nvSpPr>
            <p:spPr bwMode="auto">
              <a:xfrm>
                <a:off x="3579" y="220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8" name="Oval 1483"/>
              <p:cNvSpPr>
                <a:spLocks noChangeArrowheads="1"/>
              </p:cNvSpPr>
              <p:nvPr/>
            </p:nvSpPr>
            <p:spPr bwMode="auto">
              <a:xfrm>
                <a:off x="3435" y="25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29" name="Oval 1484"/>
              <p:cNvSpPr>
                <a:spLocks noChangeArrowheads="1"/>
              </p:cNvSpPr>
              <p:nvPr/>
            </p:nvSpPr>
            <p:spPr bwMode="auto">
              <a:xfrm>
                <a:off x="3495" y="238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0" name="Oval 1485"/>
              <p:cNvSpPr>
                <a:spLocks noChangeArrowheads="1"/>
              </p:cNvSpPr>
              <p:nvPr/>
            </p:nvSpPr>
            <p:spPr bwMode="auto">
              <a:xfrm>
                <a:off x="3021" y="2106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1" name="Oval 1486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2" name="Oval 1487"/>
              <p:cNvSpPr>
                <a:spLocks noChangeArrowheads="1"/>
              </p:cNvSpPr>
              <p:nvPr/>
            </p:nvSpPr>
            <p:spPr bwMode="auto">
              <a:xfrm>
                <a:off x="1269" y="2298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3" name="Oval 1488"/>
              <p:cNvSpPr>
                <a:spLocks noChangeArrowheads="1"/>
              </p:cNvSpPr>
              <p:nvPr/>
            </p:nvSpPr>
            <p:spPr bwMode="auto">
              <a:xfrm>
                <a:off x="3003" y="230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4" name="Oval 1489"/>
              <p:cNvSpPr>
                <a:spLocks noChangeArrowheads="1"/>
              </p:cNvSpPr>
              <p:nvPr/>
            </p:nvSpPr>
            <p:spPr bwMode="auto">
              <a:xfrm>
                <a:off x="2697" y="2310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5" name="Oval 1490"/>
              <p:cNvSpPr>
                <a:spLocks noChangeArrowheads="1"/>
              </p:cNvSpPr>
              <p:nvPr/>
            </p:nvSpPr>
            <p:spPr bwMode="auto">
              <a:xfrm>
                <a:off x="3651" y="253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6" name="Oval 1491"/>
              <p:cNvSpPr>
                <a:spLocks noChangeArrowheads="1"/>
              </p:cNvSpPr>
              <p:nvPr/>
            </p:nvSpPr>
            <p:spPr bwMode="auto">
              <a:xfrm>
                <a:off x="2841" y="24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7" name="Oval 1492"/>
              <p:cNvSpPr>
                <a:spLocks noChangeArrowheads="1"/>
              </p:cNvSpPr>
              <p:nvPr/>
            </p:nvSpPr>
            <p:spPr bwMode="auto">
              <a:xfrm>
                <a:off x="1761" y="222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8" name="Oval 1493"/>
              <p:cNvSpPr>
                <a:spLocks noChangeArrowheads="1"/>
              </p:cNvSpPr>
              <p:nvPr/>
            </p:nvSpPr>
            <p:spPr bwMode="auto">
              <a:xfrm>
                <a:off x="3693" y="2658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39" name="Oval 1494"/>
              <p:cNvSpPr>
                <a:spLocks noChangeArrowheads="1"/>
              </p:cNvSpPr>
              <p:nvPr/>
            </p:nvSpPr>
            <p:spPr bwMode="auto">
              <a:xfrm>
                <a:off x="3621" y="21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0" name="Oval 1495"/>
              <p:cNvSpPr>
                <a:spLocks noChangeArrowheads="1"/>
              </p:cNvSpPr>
              <p:nvPr/>
            </p:nvSpPr>
            <p:spPr bwMode="auto">
              <a:xfrm>
                <a:off x="3525" y="219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1" name="Oval 1496"/>
              <p:cNvSpPr>
                <a:spLocks noChangeArrowheads="1"/>
              </p:cNvSpPr>
              <p:nvPr/>
            </p:nvSpPr>
            <p:spPr bwMode="auto">
              <a:xfrm>
                <a:off x="3051" y="221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2" name="Oval 1497"/>
              <p:cNvSpPr>
                <a:spLocks noChangeArrowheads="1"/>
              </p:cNvSpPr>
              <p:nvPr/>
            </p:nvSpPr>
            <p:spPr bwMode="auto">
              <a:xfrm>
                <a:off x="3063" y="2088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3" name="Oval 1498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4" name="Oval 1499"/>
              <p:cNvSpPr>
                <a:spLocks noChangeArrowheads="1"/>
              </p:cNvSpPr>
              <p:nvPr/>
            </p:nvSpPr>
            <p:spPr bwMode="auto">
              <a:xfrm>
                <a:off x="3813" y="219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5" name="Oval 1500"/>
              <p:cNvSpPr>
                <a:spLocks noChangeArrowheads="1"/>
              </p:cNvSpPr>
              <p:nvPr/>
            </p:nvSpPr>
            <p:spPr bwMode="auto">
              <a:xfrm>
                <a:off x="3657" y="226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6" name="Oval 1501"/>
              <p:cNvSpPr>
                <a:spLocks noChangeArrowheads="1"/>
              </p:cNvSpPr>
              <p:nvPr/>
            </p:nvSpPr>
            <p:spPr bwMode="auto">
              <a:xfrm>
                <a:off x="3213" y="2286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7" name="Oval 1502"/>
              <p:cNvSpPr>
                <a:spLocks noChangeArrowheads="1"/>
              </p:cNvSpPr>
              <p:nvPr/>
            </p:nvSpPr>
            <p:spPr bwMode="auto">
              <a:xfrm>
                <a:off x="3459" y="220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8" name="Oval 1503"/>
              <p:cNvSpPr>
                <a:spLocks noChangeArrowheads="1"/>
              </p:cNvSpPr>
              <p:nvPr/>
            </p:nvSpPr>
            <p:spPr bwMode="auto">
              <a:xfrm>
                <a:off x="3375" y="227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49" name="Oval 1504"/>
              <p:cNvSpPr>
                <a:spLocks noChangeArrowheads="1"/>
              </p:cNvSpPr>
              <p:nvPr/>
            </p:nvSpPr>
            <p:spPr bwMode="auto">
              <a:xfrm>
                <a:off x="3657" y="24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0" name="Oval 1505"/>
              <p:cNvSpPr>
                <a:spLocks noChangeArrowheads="1"/>
              </p:cNvSpPr>
              <p:nvPr/>
            </p:nvSpPr>
            <p:spPr bwMode="auto">
              <a:xfrm>
                <a:off x="2805" y="2292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1" name="Oval 1506"/>
              <p:cNvSpPr>
                <a:spLocks noChangeArrowheads="1"/>
              </p:cNvSpPr>
              <p:nvPr/>
            </p:nvSpPr>
            <p:spPr bwMode="auto">
              <a:xfrm>
                <a:off x="3741" y="241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2" name="Oval 1507"/>
              <p:cNvSpPr>
                <a:spLocks noChangeArrowheads="1"/>
              </p:cNvSpPr>
              <p:nvPr/>
            </p:nvSpPr>
            <p:spPr bwMode="auto">
              <a:xfrm>
                <a:off x="3597" y="206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3" name="Oval 1508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4" name="Oval 1509"/>
              <p:cNvSpPr>
                <a:spLocks noChangeArrowheads="1"/>
              </p:cNvSpPr>
              <p:nvPr/>
            </p:nvSpPr>
            <p:spPr bwMode="auto">
              <a:xfrm>
                <a:off x="2889" y="2034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5" name="Oval 1510"/>
              <p:cNvSpPr>
                <a:spLocks noChangeArrowheads="1"/>
              </p:cNvSpPr>
              <p:nvPr/>
            </p:nvSpPr>
            <p:spPr bwMode="auto">
              <a:xfrm>
                <a:off x="3807" y="234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6" name="Oval 1511"/>
              <p:cNvSpPr>
                <a:spLocks noChangeArrowheads="1"/>
              </p:cNvSpPr>
              <p:nvPr/>
            </p:nvSpPr>
            <p:spPr bwMode="auto">
              <a:xfrm>
                <a:off x="4065" y="254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7" name="Oval 1512"/>
              <p:cNvSpPr>
                <a:spLocks noChangeArrowheads="1"/>
              </p:cNvSpPr>
              <p:nvPr/>
            </p:nvSpPr>
            <p:spPr bwMode="auto">
              <a:xfrm>
                <a:off x="3561" y="244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8" name="Oval 1513"/>
              <p:cNvSpPr>
                <a:spLocks noChangeArrowheads="1"/>
              </p:cNvSpPr>
              <p:nvPr/>
            </p:nvSpPr>
            <p:spPr bwMode="auto">
              <a:xfrm>
                <a:off x="3537" y="228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59" name="Oval 1514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0" name="Oval 1515"/>
              <p:cNvSpPr>
                <a:spLocks noChangeArrowheads="1"/>
              </p:cNvSpPr>
              <p:nvPr/>
            </p:nvSpPr>
            <p:spPr bwMode="auto">
              <a:xfrm>
                <a:off x="3405" y="217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1" name="Oval 1516"/>
              <p:cNvSpPr>
                <a:spLocks noChangeArrowheads="1"/>
              </p:cNvSpPr>
              <p:nvPr/>
            </p:nvSpPr>
            <p:spPr bwMode="auto">
              <a:xfrm>
                <a:off x="3213" y="236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2" name="Oval 1517"/>
              <p:cNvSpPr>
                <a:spLocks noChangeArrowheads="1"/>
              </p:cNvSpPr>
              <p:nvPr/>
            </p:nvSpPr>
            <p:spPr bwMode="auto">
              <a:xfrm>
                <a:off x="3489" y="244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3" name="Oval 1518"/>
              <p:cNvSpPr>
                <a:spLocks noChangeArrowheads="1"/>
              </p:cNvSpPr>
              <p:nvPr/>
            </p:nvSpPr>
            <p:spPr bwMode="auto">
              <a:xfrm>
                <a:off x="3369" y="257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4" name="Oval 1519"/>
              <p:cNvSpPr>
                <a:spLocks noChangeArrowheads="1"/>
              </p:cNvSpPr>
              <p:nvPr/>
            </p:nvSpPr>
            <p:spPr bwMode="auto">
              <a:xfrm>
                <a:off x="3801" y="22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5" name="Oval 1520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6" name="Oval 1521"/>
              <p:cNvSpPr>
                <a:spLocks noChangeArrowheads="1"/>
              </p:cNvSpPr>
              <p:nvPr/>
            </p:nvSpPr>
            <p:spPr bwMode="auto">
              <a:xfrm>
                <a:off x="2043" y="231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7" name="Oval 1522"/>
              <p:cNvSpPr>
                <a:spLocks noChangeArrowheads="1"/>
              </p:cNvSpPr>
              <p:nvPr/>
            </p:nvSpPr>
            <p:spPr bwMode="auto">
              <a:xfrm>
                <a:off x="3927" y="24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8" name="Oval 1523"/>
              <p:cNvSpPr>
                <a:spLocks noChangeArrowheads="1"/>
              </p:cNvSpPr>
              <p:nvPr/>
            </p:nvSpPr>
            <p:spPr bwMode="auto">
              <a:xfrm>
                <a:off x="3531" y="21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69" name="Oval 1524"/>
              <p:cNvSpPr>
                <a:spLocks noChangeArrowheads="1"/>
              </p:cNvSpPr>
              <p:nvPr/>
            </p:nvSpPr>
            <p:spPr bwMode="auto">
              <a:xfrm>
                <a:off x="3285" y="209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0" name="Oval 1525"/>
              <p:cNvSpPr>
                <a:spLocks noChangeArrowheads="1"/>
              </p:cNvSpPr>
              <p:nvPr/>
            </p:nvSpPr>
            <p:spPr bwMode="auto">
              <a:xfrm>
                <a:off x="3411" y="223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1" name="Oval 1526"/>
              <p:cNvSpPr>
                <a:spLocks noChangeArrowheads="1"/>
              </p:cNvSpPr>
              <p:nvPr/>
            </p:nvSpPr>
            <p:spPr bwMode="auto">
              <a:xfrm>
                <a:off x="3783" y="251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2" name="Oval 1527"/>
              <p:cNvSpPr>
                <a:spLocks noChangeArrowheads="1"/>
              </p:cNvSpPr>
              <p:nvPr/>
            </p:nvSpPr>
            <p:spPr bwMode="auto">
              <a:xfrm>
                <a:off x="3483" y="208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3" name="Oval 1528"/>
              <p:cNvSpPr>
                <a:spLocks noChangeArrowheads="1"/>
              </p:cNvSpPr>
              <p:nvPr/>
            </p:nvSpPr>
            <p:spPr bwMode="auto">
              <a:xfrm>
                <a:off x="3555" y="252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4" name="Oval 1529"/>
              <p:cNvSpPr>
                <a:spLocks noChangeArrowheads="1"/>
              </p:cNvSpPr>
              <p:nvPr/>
            </p:nvSpPr>
            <p:spPr bwMode="auto">
              <a:xfrm>
                <a:off x="3375" y="227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5" name="Oval 1530"/>
              <p:cNvSpPr>
                <a:spLocks noChangeArrowheads="1"/>
              </p:cNvSpPr>
              <p:nvPr/>
            </p:nvSpPr>
            <p:spPr bwMode="auto">
              <a:xfrm>
                <a:off x="3399" y="202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6" name="Oval 1531"/>
              <p:cNvSpPr>
                <a:spLocks noChangeArrowheads="1"/>
              </p:cNvSpPr>
              <p:nvPr/>
            </p:nvSpPr>
            <p:spPr bwMode="auto">
              <a:xfrm>
                <a:off x="2547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7" name="Oval 1532"/>
              <p:cNvSpPr>
                <a:spLocks noChangeArrowheads="1"/>
              </p:cNvSpPr>
              <p:nvPr/>
            </p:nvSpPr>
            <p:spPr bwMode="auto">
              <a:xfrm>
                <a:off x="3021" y="2202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8" name="Oval 1533"/>
              <p:cNvSpPr>
                <a:spLocks noChangeArrowheads="1"/>
              </p:cNvSpPr>
              <p:nvPr/>
            </p:nvSpPr>
            <p:spPr bwMode="auto">
              <a:xfrm>
                <a:off x="3045" y="202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79" name="Oval 1534"/>
              <p:cNvSpPr>
                <a:spLocks noChangeArrowheads="1"/>
              </p:cNvSpPr>
              <p:nvPr/>
            </p:nvSpPr>
            <p:spPr bwMode="auto">
              <a:xfrm>
                <a:off x="2043" y="2310"/>
                <a:ext cx="42" cy="42"/>
              </a:xfrm>
              <a:prstGeom prst="ellipse">
                <a:avLst/>
              </a:pr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0" name="Oval 1535"/>
              <p:cNvSpPr>
                <a:spLocks noChangeArrowheads="1"/>
              </p:cNvSpPr>
              <p:nvPr/>
            </p:nvSpPr>
            <p:spPr bwMode="auto">
              <a:xfrm>
                <a:off x="3465" y="208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1" name="Oval 1536"/>
              <p:cNvSpPr>
                <a:spLocks noChangeArrowheads="1"/>
              </p:cNvSpPr>
              <p:nvPr/>
            </p:nvSpPr>
            <p:spPr bwMode="auto">
              <a:xfrm>
                <a:off x="3549" y="2562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2" name="Oval 1537"/>
              <p:cNvSpPr>
                <a:spLocks noChangeArrowheads="1"/>
              </p:cNvSpPr>
              <p:nvPr/>
            </p:nvSpPr>
            <p:spPr bwMode="auto">
              <a:xfrm>
                <a:off x="3585" y="214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3" name="Oval 1538"/>
              <p:cNvSpPr>
                <a:spLocks noChangeArrowheads="1"/>
              </p:cNvSpPr>
              <p:nvPr/>
            </p:nvSpPr>
            <p:spPr bwMode="auto">
              <a:xfrm>
                <a:off x="3513" y="246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4" name="Oval 1539"/>
              <p:cNvSpPr>
                <a:spLocks noChangeArrowheads="1"/>
              </p:cNvSpPr>
              <p:nvPr/>
            </p:nvSpPr>
            <p:spPr bwMode="auto">
              <a:xfrm>
                <a:off x="3219" y="235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5" name="Oval 1540"/>
              <p:cNvSpPr>
                <a:spLocks noChangeArrowheads="1"/>
              </p:cNvSpPr>
              <p:nvPr/>
            </p:nvSpPr>
            <p:spPr bwMode="auto">
              <a:xfrm>
                <a:off x="3801" y="252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6" name="Oval 1541"/>
              <p:cNvSpPr>
                <a:spLocks noChangeArrowheads="1"/>
              </p:cNvSpPr>
              <p:nvPr/>
            </p:nvSpPr>
            <p:spPr bwMode="auto">
              <a:xfrm>
                <a:off x="3717" y="231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7" name="Oval 1542"/>
              <p:cNvSpPr>
                <a:spLocks noChangeArrowheads="1"/>
              </p:cNvSpPr>
              <p:nvPr/>
            </p:nvSpPr>
            <p:spPr bwMode="auto">
              <a:xfrm>
                <a:off x="3387" y="2268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8" name="Oval 1543"/>
              <p:cNvSpPr>
                <a:spLocks noChangeArrowheads="1"/>
              </p:cNvSpPr>
              <p:nvPr/>
            </p:nvSpPr>
            <p:spPr bwMode="auto">
              <a:xfrm>
                <a:off x="3657" y="245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89" name="Oval 1544"/>
              <p:cNvSpPr>
                <a:spLocks noChangeArrowheads="1"/>
              </p:cNvSpPr>
              <p:nvPr/>
            </p:nvSpPr>
            <p:spPr bwMode="auto">
              <a:xfrm>
                <a:off x="3219" y="236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0" name="Oval 1545"/>
              <p:cNvSpPr>
                <a:spLocks noChangeArrowheads="1"/>
              </p:cNvSpPr>
              <p:nvPr/>
            </p:nvSpPr>
            <p:spPr bwMode="auto">
              <a:xfrm>
                <a:off x="3729" y="2256"/>
                <a:ext cx="42" cy="42"/>
              </a:xfrm>
              <a:prstGeom prst="ellipse">
                <a:avLst/>
              </a:pr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1" name="Oval 1546"/>
              <p:cNvSpPr>
                <a:spLocks noChangeArrowheads="1"/>
              </p:cNvSpPr>
              <p:nvPr/>
            </p:nvSpPr>
            <p:spPr bwMode="auto">
              <a:xfrm>
                <a:off x="3729" y="21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2" name="Oval 1547"/>
              <p:cNvSpPr>
                <a:spLocks noChangeArrowheads="1"/>
              </p:cNvSpPr>
              <p:nvPr/>
            </p:nvSpPr>
            <p:spPr bwMode="auto">
              <a:xfrm>
                <a:off x="3843" y="2292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3" name="Oval 1548"/>
              <p:cNvSpPr>
                <a:spLocks noChangeArrowheads="1"/>
              </p:cNvSpPr>
              <p:nvPr/>
            </p:nvSpPr>
            <p:spPr bwMode="auto">
              <a:xfrm>
                <a:off x="2421" y="2304"/>
                <a:ext cx="42" cy="42"/>
              </a:xfrm>
              <a:prstGeom prst="ellipse">
                <a:avLst/>
              </a:pr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4" name="Oval 1549"/>
              <p:cNvSpPr>
                <a:spLocks noChangeArrowheads="1"/>
              </p:cNvSpPr>
              <p:nvPr/>
            </p:nvSpPr>
            <p:spPr bwMode="auto">
              <a:xfrm>
                <a:off x="3459" y="215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5" name="Oval 1550"/>
              <p:cNvSpPr>
                <a:spLocks noChangeArrowheads="1"/>
              </p:cNvSpPr>
              <p:nvPr/>
            </p:nvSpPr>
            <p:spPr bwMode="auto">
              <a:xfrm>
                <a:off x="3507" y="228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6" name="Oval 1551"/>
              <p:cNvSpPr>
                <a:spLocks noChangeArrowheads="1"/>
              </p:cNvSpPr>
              <p:nvPr/>
            </p:nvSpPr>
            <p:spPr bwMode="auto">
              <a:xfrm>
                <a:off x="2673" y="21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7" name="Oval 1552"/>
              <p:cNvSpPr>
                <a:spLocks noChangeArrowheads="1"/>
              </p:cNvSpPr>
              <p:nvPr/>
            </p:nvSpPr>
            <p:spPr bwMode="auto">
              <a:xfrm>
                <a:off x="3033" y="2184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8" name="Oval 1553"/>
              <p:cNvSpPr>
                <a:spLocks noChangeArrowheads="1"/>
              </p:cNvSpPr>
              <p:nvPr/>
            </p:nvSpPr>
            <p:spPr bwMode="auto">
              <a:xfrm>
                <a:off x="3369" y="2496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99" name="Oval 1554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0" name="Oval 1555"/>
              <p:cNvSpPr>
                <a:spLocks noChangeArrowheads="1"/>
              </p:cNvSpPr>
              <p:nvPr/>
            </p:nvSpPr>
            <p:spPr bwMode="auto">
              <a:xfrm>
                <a:off x="2793" y="2226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1" name="Oval 1556"/>
              <p:cNvSpPr>
                <a:spLocks noChangeArrowheads="1"/>
              </p:cNvSpPr>
              <p:nvPr/>
            </p:nvSpPr>
            <p:spPr bwMode="auto">
              <a:xfrm>
                <a:off x="3459" y="2250"/>
                <a:ext cx="42" cy="42"/>
              </a:xfrm>
              <a:prstGeom prst="ellipse">
                <a:avLst/>
              </a:prstGeom>
              <a:solidFill>
                <a:srgbClr val="DFF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2" name="Oval 1557"/>
              <p:cNvSpPr>
                <a:spLocks noChangeArrowheads="1"/>
              </p:cNvSpPr>
              <p:nvPr/>
            </p:nvSpPr>
            <p:spPr bwMode="auto">
              <a:xfrm>
                <a:off x="3675" y="253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3" name="Oval 1558"/>
              <p:cNvSpPr>
                <a:spLocks noChangeArrowheads="1"/>
              </p:cNvSpPr>
              <p:nvPr/>
            </p:nvSpPr>
            <p:spPr bwMode="auto">
              <a:xfrm>
                <a:off x="3615" y="227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4" name="Oval 1559"/>
              <p:cNvSpPr>
                <a:spLocks noChangeArrowheads="1"/>
              </p:cNvSpPr>
              <p:nvPr/>
            </p:nvSpPr>
            <p:spPr bwMode="auto">
              <a:xfrm>
                <a:off x="3531" y="255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5" name="Oval 1560"/>
              <p:cNvSpPr>
                <a:spLocks noChangeArrowheads="1"/>
              </p:cNvSpPr>
              <p:nvPr/>
            </p:nvSpPr>
            <p:spPr bwMode="auto">
              <a:xfrm>
                <a:off x="3645" y="249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6" name="Oval 1561"/>
              <p:cNvSpPr>
                <a:spLocks noChangeArrowheads="1"/>
              </p:cNvSpPr>
              <p:nvPr/>
            </p:nvSpPr>
            <p:spPr bwMode="auto">
              <a:xfrm>
                <a:off x="3255" y="220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7" name="Oval 1562"/>
              <p:cNvSpPr>
                <a:spLocks noChangeArrowheads="1"/>
              </p:cNvSpPr>
              <p:nvPr/>
            </p:nvSpPr>
            <p:spPr bwMode="auto">
              <a:xfrm>
                <a:off x="3591" y="2106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8" name="Oval 1563"/>
              <p:cNvSpPr>
                <a:spLocks noChangeArrowheads="1"/>
              </p:cNvSpPr>
              <p:nvPr/>
            </p:nvSpPr>
            <p:spPr bwMode="auto">
              <a:xfrm>
                <a:off x="1731" y="2292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09" name="Oval 1564"/>
              <p:cNvSpPr>
                <a:spLocks noChangeArrowheads="1"/>
              </p:cNvSpPr>
              <p:nvPr/>
            </p:nvSpPr>
            <p:spPr bwMode="auto">
              <a:xfrm>
                <a:off x="2877" y="250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0" name="Oval 1565"/>
              <p:cNvSpPr>
                <a:spLocks noChangeArrowheads="1"/>
              </p:cNvSpPr>
              <p:nvPr/>
            </p:nvSpPr>
            <p:spPr bwMode="auto">
              <a:xfrm>
                <a:off x="2805" y="2448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1" name="Oval 1566"/>
              <p:cNvSpPr>
                <a:spLocks noChangeArrowheads="1"/>
              </p:cNvSpPr>
              <p:nvPr/>
            </p:nvSpPr>
            <p:spPr bwMode="auto">
              <a:xfrm>
                <a:off x="3177" y="198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2" name="Oval 1567"/>
              <p:cNvSpPr>
                <a:spLocks noChangeArrowheads="1"/>
              </p:cNvSpPr>
              <p:nvPr/>
            </p:nvSpPr>
            <p:spPr bwMode="auto">
              <a:xfrm>
                <a:off x="1929" y="225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3" name="Oval 1568"/>
              <p:cNvSpPr>
                <a:spLocks noChangeArrowheads="1"/>
              </p:cNvSpPr>
              <p:nvPr/>
            </p:nvSpPr>
            <p:spPr bwMode="auto">
              <a:xfrm>
                <a:off x="3891" y="235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4" name="Oval 1569"/>
              <p:cNvSpPr>
                <a:spLocks noChangeArrowheads="1"/>
              </p:cNvSpPr>
              <p:nvPr/>
            </p:nvSpPr>
            <p:spPr bwMode="auto">
              <a:xfrm>
                <a:off x="3729" y="2124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5" name="Oval 1570"/>
              <p:cNvSpPr>
                <a:spLocks noChangeArrowheads="1"/>
              </p:cNvSpPr>
              <p:nvPr/>
            </p:nvSpPr>
            <p:spPr bwMode="auto">
              <a:xfrm>
                <a:off x="3705" y="222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6" name="Oval 1571"/>
              <p:cNvSpPr>
                <a:spLocks noChangeArrowheads="1"/>
              </p:cNvSpPr>
              <p:nvPr/>
            </p:nvSpPr>
            <p:spPr bwMode="auto">
              <a:xfrm>
                <a:off x="3735" y="256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7" name="Oval 1572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9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8" name="Oval 1573"/>
              <p:cNvSpPr>
                <a:spLocks noChangeArrowheads="1"/>
              </p:cNvSpPr>
              <p:nvPr/>
            </p:nvSpPr>
            <p:spPr bwMode="auto">
              <a:xfrm>
                <a:off x="3033" y="2124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19" name="Oval 1574"/>
              <p:cNvSpPr>
                <a:spLocks noChangeArrowheads="1"/>
              </p:cNvSpPr>
              <p:nvPr/>
            </p:nvSpPr>
            <p:spPr bwMode="auto">
              <a:xfrm>
                <a:off x="1269" y="2292"/>
                <a:ext cx="42" cy="42"/>
              </a:xfrm>
              <a:prstGeom prst="ellipse">
                <a:avLst/>
              </a:pr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0" name="Oval 1575"/>
              <p:cNvSpPr>
                <a:spLocks noChangeArrowheads="1"/>
              </p:cNvSpPr>
              <p:nvPr/>
            </p:nvSpPr>
            <p:spPr bwMode="auto">
              <a:xfrm>
                <a:off x="3459" y="245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1" name="Oval 1576"/>
              <p:cNvSpPr>
                <a:spLocks noChangeArrowheads="1"/>
              </p:cNvSpPr>
              <p:nvPr/>
            </p:nvSpPr>
            <p:spPr bwMode="auto">
              <a:xfrm>
                <a:off x="3213" y="232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2" name="Oval 1577"/>
              <p:cNvSpPr>
                <a:spLocks noChangeArrowheads="1"/>
              </p:cNvSpPr>
              <p:nvPr/>
            </p:nvSpPr>
            <p:spPr bwMode="auto">
              <a:xfrm>
                <a:off x="3933" y="2538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3" name="Oval 1578"/>
              <p:cNvSpPr>
                <a:spLocks noChangeArrowheads="1"/>
              </p:cNvSpPr>
              <p:nvPr/>
            </p:nvSpPr>
            <p:spPr bwMode="auto">
              <a:xfrm>
                <a:off x="3501" y="2562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4" name="Oval 1579"/>
              <p:cNvSpPr>
                <a:spLocks noChangeArrowheads="1"/>
              </p:cNvSpPr>
              <p:nvPr/>
            </p:nvSpPr>
            <p:spPr bwMode="auto">
              <a:xfrm>
                <a:off x="3459" y="224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5" name="Oval 1580"/>
              <p:cNvSpPr>
                <a:spLocks noChangeArrowheads="1"/>
              </p:cNvSpPr>
              <p:nvPr/>
            </p:nvSpPr>
            <p:spPr bwMode="auto">
              <a:xfrm>
                <a:off x="2469" y="2262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6" name="Oval 1581"/>
              <p:cNvSpPr>
                <a:spLocks noChangeArrowheads="1"/>
              </p:cNvSpPr>
              <p:nvPr/>
            </p:nvSpPr>
            <p:spPr bwMode="auto">
              <a:xfrm>
                <a:off x="3867" y="272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7" name="Oval 1582"/>
              <p:cNvSpPr>
                <a:spLocks noChangeArrowheads="1"/>
              </p:cNvSpPr>
              <p:nvPr/>
            </p:nvSpPr>
            <p:spPr bwMode="auto">
              <a:xfrm>
                <a:off x="3009" y="2382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8" name="Oval 1583"/>
              <p:cNvSpPr>
                <a:spLocks noChangeArrowheads="1"/>
              </p:cNvSpPr>
              <p:nvPr/>
            </p:nvSpPr>
            <p:spPr bwMode="auto">
              <a:xfrm>
                <a:off x="3543" y="2244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29" name="Oval 1584"/>
              <p:cNvSpPr>
                <a:spLocks noChangeArrowheads="1"/>
              </p:cNvSpPr>
              <p:nvPr/>
            </p:nvSpPr>
            <p:spPr bwMode="auto">
              <a:xfrm>
                <a:off x="3621" y="2580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0" name="Oval 1585"/>
              <p:cNvSpPr>
                <a:spLocks noChangeArrowheads="1"/>
              </p:cNvSpPr>
              <p:nvPr/>
            </p:nvSpPr>
            <p:spPr bwMode="auto">
              <a:xfrm>
                <a:off x="1539" y="2274"/>
                <a:ext cx="42" cy="42"/>
              </a:xfrm>
              <a:prstGeom prst="ellipse">
                <a:avLst/>
              </a:prstGeom>
              <a:solidFill>
                <a:srgbClr val="50F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1" name="Oval 1586"/>
              <p:cNvSpPr>
                <a:spLocks noChangeArrowheads="1"/>
              </p:cNvSpPr>
              <p:nvPr/>
            </p:nvSpPr>
            <p:spPr bwMode="auto">
              <a:xfrm>
                <a:off x="1599" y="2244"/>
                <a:ext cx="42" cy="42"/>
              </a:xfrm>
              <a:prstGeom prst="ellipse">
                <a:avLst/>
              </a:prstGeom>
              <a:solidFill>
                <a:srgbClr val="FF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2" name="Oval 1587"/>
              <p:cNvSpPr>
                <a:spLocks noChangeArrowheads="1"/>
              </p:cNvSpPr>
              <p:nvPr/>
            </p:nvSpPr>
            <p:spPr bwMode="auto">
              <a:xfrm>
                <a:off x="1269" y="2316"/>
                <a:ext cx="42" cy="42"/>
              </a:xfrm>
              <a:prstGeom prst="ellipse">
                <a:avLst/>
              </a:pr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3" name="Oval 1588"/>
              <p:cNvSpPr>
                <a:spLocks noChangeArrowheads="1"/>
              </p:cNvSpPr>
              <p:nvPr/>
            </p:nvSpPr>
            <p:spPr bwMode="auto">
              <a:xfrm>
                <a:off x="2817" y="226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4" name="Oval 1589"/>
              <p:cNvSpPr>
                <a:spLocks noChangeArrowheads="1"/>
              </p:cNvSpPr>
              <p:nvPr/>
            </p:nvSpPr>
            <p:spPr bwMode="auto">
              <a:xfrm>
                <a:off x="3909" y="2256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5" name="Oval 1590"/>
              <p:cNvSpPr>
                <a:spLocks noChangeArrowheads="1"/>
              </p:cNvSpPr>
              <p:nvPr/>
            </p:nvSpPr>
            <p:spPr bwMode="auto">
              <a:xfrm>
                <a:off x="3387" y="256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6" name="Oval 1591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9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7" name="Oval 1592"/>
              <p:cNvSpPr>
                <a:spLocks noChangeArrowheads="1"/>
              </p:cNvSpPr>
              <p:nvPr/>
            </p:nvSpPr>
            <p:spPr bwMode="auto">
              <a:xfrm>
                <a:off x="3819" y="244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8" name="Oval 1593"/>
              <p:cNvSpPr>
                <a:spLocks noChangeArrowheads="1"/>
              </p:cNvSpPr>
              <p:nvPr/>
            </p:nvSpPr>
            <p:spPr bwMode="auto">
              <a:xfrm>
                <a:off x="2889" y="2310"/>
                <a:ext cx="42" cy="42"/>
              </a:xfrm>
              <a:prstGeom prst="ellipse">
                <a:avLst/>
              </a:pr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39" name="Oval 1594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0" name="Oval 1595"/>
              <p:cNvSpPr>
                <a:spLocks noChangeArrowheads="1"/>
              </p:cNvSpPr>
              <p:nvPr/>
            </p:nvSpPr>
            <p:spPr bwMode="auto">
              <a:xfrm>
                <a:off x="3195" y="2508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1" name="Oval 1596"/>
              <p:cNvSpPr>
                <a:spLocks noChangeArrowheads="1"/>
              </p:cNvSpPr>
              <p:nvPr/>
            </p:nvSpPr>
            <p:spPr bwMode="auto">
              <a:xfrm>
                <a:off x="3429" y="2520"/>
                <a:ext cx="42" cy="42"/>
              </a:xfrm>
              <a:prstGeom prst="ellipse">
                <a:avLst/>
              </a:pr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2" name="Oval 1597"/>
              <p:cNvSpPr>
                <a:spLocks noChangeArrowheads="1"/>
              </p:cNvSpPr>
              <p:nvPr/>
            </p:nvSpPr>
            <p:spPr bwMode="auto">
              <a:xfrm>
                <a:off x="1269" y="2256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3" name="Oval 1598"/>
              <p:cNvSpPr>
                <a:spLocks noChangeArrowheads="1"/>
              </p:cNvSpPr>
              <p:nvPr/>
            </p:nvSpPr>
            <p:spPr bwMode="auto">
              <a:xfrm>
                <a:off x="1269" y="225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4" name="Oval 1599"/>
              <p:cNvSpPr>
                <a:spLocks noChangeArrowheads="1"/>
              </p:cNvSpPr>
              <p:nvPr/>
            </p:nvSpPr>
            <p:spPr bwMode="auto">
              <a:xfrm>
                <a:off x="1269" y="2322"/>
                <a:ext cx="42" cy="42"/>
              </a:xfrm>
              <a:prstGeom prst="ellipse">
                <a:avLst/>
              </a:prstGeom>
              <a:solidFill>
                <a:srgbClr val="D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5" name="Oval 1600"/>
              <p:cNvSpPr>
                <a:spLocks noChangeArrowheads="1"/>
              </p:cNvSpPr>
              <p:nvPr/>
            </p:nvSpPr>
            <p:spPr bwMode="auto">
              <a:xfrm>
                <a:off x="3459" y="2214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6" name="Oval 1601"/>
              <p:cNvSpPr>
                <a:spLocks noChangeArrowheads="1"/>
              </p:cNvSpPr>
              <p:nvPr/>
            </p:nvSpPr>
            <p:spPr bwMode="auto">
              <a:xfrm>
                <a:off x="2733" y="2508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7" name="Oval 1602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8" name="Oval 1603"/>
              <p:cNvSpPr>
                <a:spLocks noChangeArrowheads="1"/>
              </p:cNvSpPr>
              <p:nvPr/>
            </p:nvSpPr>
            <p:spPr bwMode="auto">
              <a:xfrm>
                <a:off x="1269" y="2310"/>
                <a:ext cx="42" cy="42"/>
              </a:xfrm>
              <a:prstGeom prst="ellipse">
                <a:avLst/>
              </a:pr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49" name="Oval 1604"/>
              <p:cNvSpPr>
                <a:spLocks noChangeArrowheads="1"/>
              </p:cNvSpPr>
              <p:nvPr/>
            </p:nvSpPr>
            <p:spPr bwMode="auto">
              <a:xfrm>
                <a:off x="1641" y="2250"/>
                <a:ext cx="42" cy="42"/>
              </a:xfrm>
              <a:prstGeom prst="ellipse">
                <a:avLst/>
              </a:prstGeom>
              <a:solidFill>
                <a:srgbClr val="FF5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0" name="Oval 1605"/>
              <p:cNvSpPr>
                <a:spLocks noChangeArrowheads="1"/>
              </p:cNvSpPr>
              <p:nvPr/>
            </p:nvSpPr>
            <p:spPr bwMode="auto">
              <a:xfrm>
                <a:off x="1701" y="2292"/>
                <a:ext cx="42" cy="42"/>
              </a:xfrm>
              <a:prstGeom prst="ellipse">
                <a:avLst/>
              </a:pr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1" name="Oval 1606"/>
              <p:cNvSpPr>
                <a:spLocks noChangeArrowheads="1"/>
              </p:cNvSpPr>
              <p:nvPr/>
            </p:nvSpPr>
            <p:spPr bwMode="auto">
              <a:xfrm>
                <a:off x="3741" y="2280"/>
                <a:ext cx="42" cy="42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2" name="Oval 1607"/>
              <p:cNvSpPr>
                <a:spLocks noChangeArrowheads="1"/>
              </p:cNvSpPr>
              <p:nvPr/>
            </p:nvSpPr>
            <p:spPr bwMode="auto">
              <a:xfrm>
                <a:off x="3879" y="2328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3" name="Oval 1608"/>
              <p:cNvSpPr>
                <a:spLocks noChangeArrowheads="1"/>
              </p:cNvSpPr>
              <p:nvPr/>
            </p:nvSpPr>
            <p:spPr bwMode="auto">
              <a:xfrm>
                <a:off x="3837" y="2670"/>
                <a:ext cx="42" cy="42"/>
              </a:xfrm>
              <a:prstGeom prst="ellipse">
                <a:avLst/>
              </a:pr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4" name="Oval 1609"/>
              <p:cNvSpPr>
                <a:spLocks noChangeArrowheads="1"/>
              </p:cNvSpPr>
              <p:nvPr/>
            </p:nvSpPr>
            <p:spPr bwMode="auto">
              <a:xfrm>
                <a:off x="3771" y="264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5" name="Oval 1610"/>
              <p:cNvSpPr>
                <a:spLocks noChangeArrowheads="1"/>
              </p:cNvSpPr>
              <p:nvPr/>
            </p:nvSpPr>
            <p:spPr bwMode="auto">
              <a:xfrm>
                <a:off x="3561" y="2526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6" name="Oval 1611"/>
              <p:cNvSpPr>
                <a:spLocks noChangeArrowheads="1"/>
              </p:cNvSpPr>
              <p:nvPr/>
            </p:nvSpPr>
            <p:spPr bwMode="auto">
              <a:xfrm>
                <a:off x="3561" y="2430"/>
                <a:ext cx="42" cy="42"/>
              </a:xfrm>
              <a:prstGeom prst="ellipse">
                <a:avLst/>
              </a:pr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957" name="Oval 1612"/>
              <p:cNvSpPr>
                <a:spLocks noChangeArrowheads="1"/>
              </p:cNvSpPr>
              <p:nvPr/>
            </p:nvSpPr>
            <p:spPr bwMode="auto">
              <a:xfrm>
                <a:off x="3687" y="2604"/>
                <a:ext cx="42" cy="42"/>
              </a:xfrm>
              <a:prstGeom prst="ellipse">
                <a:avLst/>
              </a:pr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12" name="Oval 1614"/>
            <p:cNvSpPr>
              <a:spLocks noChangeArrowheads="1"/>
            </p:cNvSpPr>
            <p:nvPr/>
          </p:nvSpPr>
          <p:spPr bwMode="auto">
            <a:xfrm>
              <a:off x="5348288" y="383857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Oval 1615"/>
            <p:cNvSpPr>
              <a:spLocks noChangeArrowheads="1"/>
            </p:cNvSpPr>
            <p:nvPr/>
          </p:nvSpPr>
          <p:spPr bwMode="auto">
            <a:xfrm>
              <a:off x="3519488" y="3590925"/>
              <a:ext cx="66675" cy="66675"/>
            </a:xfrm>
            <a:prstGeom prst="ellipse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Oval 1616"/>
            <p:cNvSpPr>
              <a:spLocks noChangeArrowheads="1"/>
            </p:cNvSpPr>
            <p:nvPr/>
          </p:nvSpPr>
          <p:spPr bwMode="auto">
            <a:xfrm>
              <a:off x="5491163" y="3581400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Oval 1617"/>
            <p:cNvSpPr>
              <a:spLocks noChangeArrowheads="1"/>
            </p:cNvSpPr>
            <p:nvPr/>
          </p:nvSpPr>
          <p:spPr bwMode="auto">
            <a:xfrm>
              <a:off x="5634038" y="414337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Oval 1618"/>
            <p:cNvSpPr>
              <a:spLocks noChangeArrowheads="1"/>
            </p:cNvSpPr>
            <p:nvPr/>
          </p:nvSpPr>
          <p:spPr bwMode="auto">
            <a:xfrm>
              <a:off x="5462588" y="3962400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Oval 1619"/>
            <p:cNvSpPr>
              <a:spLocks noChangeArrowheads="1"/>
            </p:cNvSpPr>
            <p:nvPr/>
          </p:nvSpPr>
          <p:spPr bwMode="auto">
            <a:xfrm>
              <a:off x="5719763" y="395287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Oval 1620"/>
            <p:cNvSpPr>
              <a:spLocks noChangeArrowheads="1"/>
            </p:cNvSpPr>
            <p:nvPr/>
          </p:nvSpPr>
          <p:spPr bwMode="auto">
            <a:xfrm>
              <a:off x="4043363" y="364807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" name="Oval 1621"/>
            <p:cNvSpPr>
              <a:spLocks noChangeArrowheads="1"/>
            </p:cNvSpPr>
            <p:nvPr/>
          </p:nvSpPr>
          <p:spPr bwMode="auto">
            <a:xfrm>
              <a:off x="4586288" y="3286125"/>
              <a:ext cx="66675" cy="66675"/>
            </a:xfrm>
            <a:prstGeom prst="ellipse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Oval 1622"/>
            <p:cNvSpPr>
              <a:spLocks noChangeArrowheads="1"/>
            </p:cNvSpPr>
            <p:nvPr/>
          </p:nvSpPr>
          <p:spPr bwMode="auto">
            <a:xfrm>
              <a:off x="6119813" y="418147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Oval 1623"/>
            <p:cNvSpPr>
              <a:spLocks noChangeArrowheads="1"/>
            </p:cNvSpPr>
            <p:nvPr/>
          </p:nvSpPr>
          <p:spPr bwMode="auto">
            <a:xfrm>
              <a:off x="5072063" y="333375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Oval 1624"/>
            <p:cNvSpPr>
              <a:spLocks noChangeArrowheads="1"/>
            </p:cNvSpPr>
            <p:nvPr/>
          </p:nvSpPr>
          <p:spPr bwMode="auto">
            <a:xfrm>
              <a:off x="2986088" y="3657600"/>
              <a:ext cx="66675" cy="66675"/>
            </a:xfrm>
            <a:prstGeom prst="ellipse">
              <a:avLst/>
            </a:prstGeom>
            <a:solidFill>
              <a:srgbClr val="FF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Oval 1625"/>
            <p:cNvSpPr>
              <a:spLocks noChangeArrowheads="1"/>
            </p:cNvSpPr>
            <p:nvPr/>
          </p:nvSpPr>
          <p:spPr bwMode="auto">
            <a:xfrm>
              <a:off x="5995988" y="396240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Oval 1626"/>
            <p:cNvSpPr>
              <a:spLocks noChangeArrowheads="1"/>
            </p:cNvSpPr>
            <p:nvPr/>
          </p:nvSpPr>
          <p:spPr bwMode="auto">
            <a:xfrm>
              <a:off x="5348288" y="341947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Oval 1627"/>
            <p:cNvSpPr>
              <a:spLocks noChangeArrowheads="1"/>
            </p:cNvSpPr>
            <p:nvPr/>
          </p:nvSpPr>
          <p:spPr bwMode="auto">
            <a:xfrm>
              <a:off x="5548313" y="380047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Oval 1628"/>
            <p:cNvSpPr>
              <a:spLocks noChangeArrowheads="1"/>
            </p:cNvSpPr>
            <p:nvPr/>
          </p:nvSpPr>
          <p:spPr bwMode="auto">
            <a:xfrm>
              <a:off x="2014538" y="3562350"/>
              <a:ext cx="66675" cy="66675"/>
            </a:xfrm>
            <a:prstGeom prst="ellipse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Oval 1629"/>
            <p:cNvSpPr>
              <a:spLocks noChangeArrowheads="1"/>
            </p:cNvSpPr>
            <p:nvPr/>
          </p:nvSpPr>
          <p:spPr bwMode="auto">
            <a:xfrm>
              <a:off x="2309813" y="3571875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Oval 1630"/>
            <p:cNvSpPr>
              <a:spLocks noChangeArrowheads="1"/>
            </p:cNvSpPr>
            <p:nvPr/>
          </p:nvSpPr>
          <p:spPr bwMode="auto">
            <a:xfrm>
              <a:off x="2014538" y="3667125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Oval 1631"/>
            <p:cNvSpPr>
              <a:spLocks noChangeArrowheads="1"/>
            </p:cNvSpPr>
            <p:nvPr/>
          </p:nvSpPr>
          <p:spPr bwMode="auto">
            <a:xfrm>
              <a:off x="2014538" y="3590925"/>
              <a:ext cx="66675" cy="66675"/>
            </a:xfrm>
            <a:prstGeom prst="ellipse">
              <a:avLst/>
            </a:prstGeom>
            <a:solidFill>
              <a:srgbClr val="AFF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Oval 1632"/>
            <p:cNvSpPr>
              <a:spLocks noChangeArrowheads="1"/>
            </p:cNvSpPr>
            <p:nvPr/>
          </p:nvSpPr>
          <p:spPr bwMode="auto">
            <a:xfrm>
              <a:off x="2014538" y="3667125"/>
              <a:ext cx="66675" cy="66675"/>
            </a:xfrm>
            <a:prstGeom prst="ellipse">
              <a:avLst/>
            </a:prstGeom>
            <a:solidFill>
              <a:srgbClr val="EFF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Oval 1633"/>
            <p:cNvSpPr>
              <a:spLocks noChangeArrowheads="1"/>
            </p:cNvSpPr>
            <p:nvPr/>
          </p:nvSpPr>
          <p:spPr bwMode="auto">
            <a:xfrm>
              <a:off x="5405438" y="3629025"/>
              <a:ext cx="66675" cy="66675"/>
            </a:xfrm>
            <a:prstGeom prst="ellipse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8" name="Oval 1634"/>
            <p:cNvSpPr>
              <a:spLocks noChangeArrowheads="1"/>
            </p:cNvSpPr>
            <p:nvPr/>
          </p:nvSpPr>
          <p:spPr bwMode="auto">
            <a:xfrm>
              <a:off x="4586288" y="3571875"/>
              <a:ext cx="66675" cy="66675"/>
            </a:xfrm>
            <a:prstGeom prst="ellipse">
              <a:avLst/>
            </a:prstGeom>
            <a:solidFill>
              <a:srgbClr val="9FF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49" name="Oval 1635"/>
            <p:cNvSpPr>
              <a:spLocks noChangeArrowheads="1"/>
            </p:cNvSpPr>
            <p:nvPr/>
          </p:nvSpPr>
          <p:spPr bwMode="auto">
            <a:xfrm>
              <a:off x="5357813" y="3333750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" name="Oval 1636"/>
            <p:cNvSpPr>
              <a:spLocks noChangeArrowheads="1"/>
            </p:cNvSpPr>
            <p:nvPr/>
          </p:nvSpPr>
          <p:spPr bwMode="auto">
            <a:xfrm>
              <a:off x="2014538" y="3686175"/>
              <a:ext cx="66675" cy="66675"/>
            </a:xfrm>
            <a:prstGeom prst="ellipse">
              <a:avLst/>
            </a:prstGeom>
            <a:solidFill>
              <a:srgbClr val="000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" name="Oval 1637"/>
            <p:cNvSpPr>
              <a:spLocks noChangeArrowheads="1"/>
            </p:cNvSpPr>
            <p:nvPr/>
          </p:nvSpPr>
          <p:spPr bwMode="auto">
            <a:xfrm>
              <a:off x="5386388" y="4210050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" name="Oval 1638"/>
            <p:cNvSpPr>
              <a:spLocks noChangeArrowheads="1"/>
            </p:cNvSpPr>
            <p:nvPr/>
          </p:nvSpPr>
          <p:spPr bwMode="auto">
            <a:xfrm>
              <a:off x="5653088" y="4133850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" name="Oval 1639"/>
            <p:cNvSpPr>
              <a:spLocks noChangeArrowheads="1"/>
            </p:cNvSpPr>
            <p:nvPr/>
          </p:nvSpPr>
          <p:spPr bwMode="auto">
            <a:xfrm>
              <a:off x="5662613" y="3790950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" name="Oval 1640"/>
            <p:cNvSpPr>
              <a:spLocks noChangeArrowheads="1"/>
            </p:cNvSpPr>
            <p:nvPr/>
          </p:nvSpPr>
          <p:spPr bwMode="auto">
            <a:xfrm>
              <a:off x="6224588" y="4038600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6" name="Oval 1641"/>
            <p:cNvSpPr>
              <a:spLocks noChangeArrowheads="1"/>
            </p:cNvSpPr>
            <p:nvPr/>
          </p:nvSpPr>
          <p:spPr bwMode="auto">
            <a:xfrm>
              <a:off x="5214938" y="3886200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7" name="Oval 1642"/>
            <p:cNvSpPr>
              <a:spLocks noChangeArrowheads="1"/>
            </p:cNvSpPr>
            <p:nvPr/>
          </p:nvSpPr>
          <p:spPr bwMode="auto">
            <a:xfrm>
              <a:off x="6396038" y="407670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8" name="Oval 1643"/>
            <p:cNvSpPr>
              <a:spLocks noChangeArrowheads="1"/>
            </p:cNvSpPr>
            <p:nvPr/>
          </p:nvSpPr>
          <p:spPr bwMode="auto">
            <a:xfrm>
              <a:off x="5691188" y="376237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9" name="Oval 1644"/>
            <p:cNvSpPr>
              <a:spLocks noChangeArrowheads="1"/>
            </p:cNvSpPr>
            <p:nvPr/>
          </p:nvSpPr>
          <p:spPr bwMode="auto">
            <a:xfrm>
              <a:off x="6034088" y="418147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0" name="Oval 1645"/>
            <p:cNvSpPr>
              <a:spLocks noChangeArrowheads="1"/>
            </p:cNvSpPr>
            <p:nvPr/>
          </p:nvSpPr>
          <p:spPr bwMode="auto">
            <a:xfrm>
              <a:off x="6253163" y="376237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1" name="Oval 1646"/>
            <p:cNvSpPr>
              <a:spLocks noChangeArrowheads="1"/>
            </p:cNvSpPr>
            <p:nvPr/>
          </p:nvSpPr>
          <p:spPr bwMode="auto">
            <a:xfrm>
              <a:off x="6262688" y="3609975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2" name="Oval 1647"/>
            <p:cNvSpPr>
              <a:spLocks noChangeArrowheads="1"/>
            </p:cNvSpPr>
            <p:nvPr/>
          </p:nvSpPr>
          <p:spPr bwMode="auto">
            <a:xfrm>
              <a:off x="4948238" y="3609975"/>
              <a:ext cx="66675" cy="66675"/>
            </a:xfrm>
            <a:prstGeom prst="ellipse">
              <a:avLst/>
            </a:prstGeom>
            <a:solidFill>
              <a:srgbClr val="FF5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3" name="Oval 1648"/>
            <p:cNvSpPr>
              <a:spLocks noChangeArrowheads="1"/>
            </p:cNvSpPr>
            <p:nvPr/>
          </p:nvSpPr>
          <p:spPr bwMode="auto">
            <a:xfrm>
              <a:off x="3100388" y="3543300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4" name="Oval 1649"/>
            <p:cNvSpPr>
              <a:spLocks noChangeArrowheads="1"/>
            </p:cNvSpPr>
            <p:nvPr/>
          </p:nvSpPr>
          <p:spPr bwMode="auto">
            <a:xfrm>
              <a:off x="2386013" y="3590925"/>
              <a:ext cx="66675" cy="66675"/>
            </a:xfrm>
            <a:prstGeom prst="ellipse">
              <a:avLst/>
            </a:prstGeom>
            <a:solidFill>
              <a:srgbClr val="FF3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5" name="Oval 1650"/>
            <p:cNvSpPr>
              <a:spLocks noChangeArrowheads="1"/>
            </p:cNvSpPr>
            <p:nvPr/>
          </p:nvSpPr>
          <p:spPr bwMode="auto">
            <a:xfrm>
              <a:off x="2376488" y="3590925"/>
              <a:ext cx="66675" cy="66675"/>
            </a:xfrm>
            <a:prstGeom prst="ellipse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6" name="Oval 1651"/>
            <p:cNvSpPr>
              <a:spLocks noChangeArrowheads="1"/>
            </p:cNvSpPr>
            <p:nvPr/>
          </p:nvSpPr>
          <p:spPr bwMode="auto">
            <a:xfrm>
              <a:off x="2014538" y="366712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7" name="Oval 1652"/>
            <p:cNvSpPr>
              <a:spLocks noChangeArrowheads="1"/>
            </p:cNvSpPr>
            <p:nvPr/>
          </p:nvSpPr>
          <p:spPr bwMode="auto">
            <a:xfrm>
              <a:off x="2986088" y="3619500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8" name="Oval 1653"/>
            <p:cNvSpPr>
              <a:spLocks noChangeArrowheads="1"/>
            </p:cNvSpPr>
            <p:nvPr/>
          </p:nvSpPr>
          <p:spPr bwMode="auto">
            <a:xfrm>
              <a:off x="4586288" y="3676650"/>
              <a:ext cx="66675" cy="66675"/>
            </a:xfrm>
            <a:prstGeom prst="ellipse">
              <a:avLst/>
            </a:prstGeom>
            <a:solidFill>
              <a:srgbClr val="B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69" name="Oval 1654"/>
            <p:cNvSpPr>
              <a:spLocks noChangeArrowheads="1"/>
            </p:cNvSpPr>
            <p:nvPr/>
          </p:nvSpPr>
          <p:spPr bwMode="auto">
            <a:xfrm>
              <a:off x="3605213" y="3619500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0" name="Oval 1655"/>
            <p:cNvSpPr>
              <a:spLocks noChangeArrowheads="1"/>
            </p:cNvSpPr>
            <p:nvPr/>
          </p:nvSpPr>
          <p:spPr bwMode="auto">
            <a:xfrm>
              <a:off x="2014538" y="3581400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1" name="Oval 1656"/>
            <p:cNvSpPr>
              <a:spLocks noChangeArrowheads="1"/>
            </p:cNvSpPr>
            <p:nvPr/>
          </p:nvSpPr>
          <p:spPr bwMode="auto">
            <a:xfrm>
              <a:off x="5386388" y="3533775"/>
              <a:ext cx="66675" cy="66675"/>
            </a:xfrm>
            <a:prstGeom prst="ellipse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2" name="Oval 1657"/>
            <p:cNvSpPr>
              <a:spLocks noChangeArrowheads="1"/>
            </p:cNvSpPr>
            <p:nvPr/>
          </p:nvSpPr>
          <p:spPr bwMode="auto">
            <a:xfrm>
              <a:off x="5214938" y="4114800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3" name="Oval 1658"/>
            <p:cNvSpPr>
              <a:spLocks noChangeArrowheads="1"/>
            </p:cNvSpPr>
            <p:nvPr/>
          </p:nvSpPr>
          <p:spPr bwMode="auto">
            <a:xfrm>
              <a:off x="4138613" y="347662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4" name="Oval 1659"/>
            <p:cNvSpPr>
              <a:spLocks noChangeArrowheads="1"/>
            </p:cNvSpPr>
            <p:nvPr/>
          </p:nvSpPr>
          <p:spPr bwMode="auto">
            <a:xfrm>
              <a:off x="5729288" y="3400425"/>
              <a:ext cx="66675" cy="66675"/>
            </a:xfrm>
            <a:prstGeom prst="ellipse">
              <a:avLst/>
            </a:prstGeom>
            <a:solidFill>
              <a:srgbClr val="FFD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5" name="Oval 1660"/>
            <p:cNvSpPr>
              <a:spLocks noChangeArrowheads="1"/>
            </p:cNvSpPr>
            <p:nvPr/>
          </p:nvSpPr>
          <p:spPr bwMode="auto">
            <a:xfrm>
              <a:off x="5681663" y="412432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6" name="Oval 1661"/>
            <p:cNvSpPr>
              <a:spLocks noChangeArrowheads="1"/>
            </p:cNvSpPr>
            <p:nvPr/>
          </p:nvSpPr>
          <p:spPr bwMode="auto">
            <a:xfrm>
              <a:off x="5691188" y="402907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7" name="Oval 1662"/>
            <p:cNvSpPr>
              <a:spLocks noChangeArrowheads="1"/>
            </p:cNvSpPr>
            <p:nvPr/>
          </p:nvSpPr>
          <p:spPr bwMode="auto">
            <a:xfrm>
              <a:off x="5148263" y="3371850"/>
              <a:ext cx="66675" cy="66675"/>
            </a:xfrm>
            <a:prstGeom prst="ellipse">
              <a:avLst/>
            </a:prstGeom>
            <a:solidFill>
              <a:srgbClr val="F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8" name="Oval 1663"/>
            <p:cNvSpPr>
              <a:spLocks noChangeArrowheads="1"/>
            </p:cNvSpPr>
            <p:nvPr/>
          </p:nvSpPr>
          <p:spPr bwMode="auto">
            <a:xfrm>
              <a:off x="5729288" y="412432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79" name="Oval 1664"/>
            <p:cNvSpPr>
              <a:spLocks noChangeArrowheads="1"/>
            </p:cNvSpPr>
            <p:nvPr/>
          </p:nvSpPr>
          <p:spPr bwMode="auto">
            <a:xfrm>
              <a:off x="4567238" y="3352800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0" name="Oval 1665"/>
            <p:cNvSpPr>
              <a:spLocks noChangeArrowheads="1"/>
            </p:cNvSpPr>
            <p:nvPr/>
          </p:nvSpPr>
          <p:spPr bwMode="auto">
            <a:xfrm>
              <a:off x="4891088" y="3381375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1" name="Oval 1666"/>
            <p:cNvSpPr>
              <a:spLocks noChangeArrowheads="1"/>
            </p:cNvSpPr>
            <p:nvPr/>
          </p:nvSpPr>
          <p:spPr bwMode="auto">
            <a:xfrm>
              <a:off x="3243263" y="3667125"/>
              <a:ext cx="66675" cy="66675"/>
            </a:xfrm>
            <a:prstGeom prst="ellipse">
              <a:avLst/>
            </a:prstGeom>
            <a:solidFill>
              <a:srgbClr val="C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2" name="Oval 1667"/>
            <p:cNvSpPr>
              <a:spLocks noChangeArrowheads="1"/>
            </p:cNvSpPr>
            <p:nvPr/>
          </p:nvSpPr>
          <p:spPr bwMode="auto">
            <a:xfrm>
              <a:off x="5329238" y="3619500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3" name="Oval 1668"/>
            <p:cNvSpPr>
              <a:spLocks noChangeArrowheads="1"/>
            </p:cNvSpPr>
            <p:nvPr/>
          </p:nvSpPr>
          <p:spPr bwMode="auto">
            <a:xfrm>
              <a:off x="6462713" y="3686175"/>
              <a:ext cx="66675" cy="66675"/>
            </a:xfrm>
            <a:prstGeom prst="ellipse">
              <a:avLst/>
            </a:prstGeom>
            <a:solidFill>
              <a:srgbClr val="FF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4" name="Oval 1669"/>
            <p:cNvSpPr>
              <a:spLocks noChangeArrowheads="1"/>
            </p:cNvSpPr>
            <p:nvPr/>
          </p:nvSpPr>
          <p:spPr bwMode="auto">
            <a:xfrm>
              <a:off x="5329238" y="3619500"/>
              <a:ext cx="66675" cy="66675"/>
            </a:xfrm>
            <a:prstGeom prst="ellipse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5" name="Oval 1670"/>
            <p:cNvSpPr>
              <a:spLocks noChangeArrowheads="1"/>
            </p:cNvSpPr>
            <p:nvPr/>
          </p:nvSpPr>
          <p:spPr bwMode="auto">
            <a:xfrm>
              <a:off x="4567238" y="3314700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6" name="Oval 1671"/>
            <p:cNvSpPr>
              <a:spLocks noChangeArrowheads="1"/>
            </p:cNvSpPr>
            <p:nvPr/>
          </p:nvSpPr>
          <p:spPr bwMode="auto">
            <a:xfrm>
              <a:off x="6015038" y="4219575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7" name="Oval 1672"/>
            <p:cNvSpPr>
              <a:spLocks noChangeArrowheads="1"/>
            </p:cNvSpPr>
            <p:nvPr/>
          </p:nvSpPr>
          <p:spPr bwMode="auto">
            <a:xfrm>
              <a:off x="5843588" y="381952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8" name="Oval 1673"/>
            <p:cNvSpPr>
              <a:spLocks noChangeArrowheads="1"/>
            </p:cNvSpPr>
            <p:nvPr/>
          </p:nvSpPr>
          <p:spPr bwMode="auto">
            <a:xfrm>
              <a:off x="6300788" y="4200525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89" name="Oval 1674"/>
            <p:cNvSpPr>
              <a:spLocks noChangeArrowheads="1"/>
            </p:cNvSpPr>
            <p:nvPr/>
          </p:nvSpPr>
          <p:spPr bwMode="auto">
            <a:xfrm>
              <a:off x="3805238" y="3609975"/>
              <a:ext cx="66675" cy="66675"/>
            </a:xfrm>
            <a:prstGeom prst="ellipse">
              <a:avLst/>
            </a:prstGeom>
            <a:solidFill>
              <a:srgbClr val="FF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0" name="Oval 1675"/>
            <p:cNvSpPr>
              <a:spLocks noChangeArrowheads="1"/>
            </p:cNvSpPr>
            <p:nvPr/>
          </p:nvSpPr>
          <p:spPr bwMode="auto">
            <a:xfrm>
              <a:off x="2652713" y="3638550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1" name="Oval 1676"/>
            <p:cNvSpPr>
              <a:spLocks noChangeArrowheads="1"/>
            </p:cNvSpPr>
            <p:nvPr/>
          </p:nvSpPr>
          <p:spPr bwMode="auto">
            <a:xfrm>
              <a:off x="5929313" y="379095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2" name="Oval 1677"/>
            <p:cNvSpPr>
              <a:spLocks noChangeArrowheads="1"/>
            </p:cNvSpPr>
            <p:nvPr/>
          </p:nvSpPr>
          <p:spPr bwMode="auto">
            <a:xfrm>
              <a:off x="3986213" y="338137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3" name="Oval 1678"/>
            <p:cNvSpPr>
              <a:spLocks noChangeArrowheads="1"/>
            </p:cNvSpPr>
            <p:nvPr/>
          </p:nvSpPr>
          <p:spPr bwMode="auto">
            <a:xfrm>
              <a:off x="3729038" y="341947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4" name="Oval 1679"/>
            <p:cNvSpPr>
              <a:spLocks noChangeArrowheads="1"/>
            </p:cNvSpPr>
            <p:nvPr/>
          </p:nvSpPr>
          <p:spPr bwMode="auto">
            <a:xfrm>
              <a:off x="4052888" y="3371850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5" name="Oval 1680"/>
            <p:cNvSpPr>
              <a:spLocks noChangeArrowheads="1"/>
            </p:cNvSpPr>
            <p:nvPr/>
          </p:nvSpPr>
          <p:spPr bwMode="auto">
            <a:xfrm>
              <a:off x="6015038" y="4181475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6" name="Oval 1681"/>
            <p:cNvSpPr>
              <a:spLocks noChangeArrowheads="1"/>
            </p:cNvSpPr>
            <p:nvPr/>
          </p:nvSpPr>
          <p:spPr bwMode="auto">
            <a:xfrm>
              <a:off x="5957888" y="421957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7" name="Oval 1682"/>
            <p:cNvSpPr>
              <a:spLocks noChangeArrowheads="1"/>
            </p:cNvSpPr>
            <p:nvPr/>
          </p:nvSpPr>
          <p:spPr bwMode="auto">
            <a:xfrm>
              <a:off x="3243263" y="3638550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8" name="Oval 1683"/>
            <p:cNvSpPr>
              <a:spLocks noChangeArrowheads="1"/>
            </p:cNvSpPr>
            <p:nvPr/>
          </p:nvSpPr>
          <p:spPr bwMode="auto">
            <a:xfrm>
              <a:off x="5348288" y="4257675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99" name="Oval 1684"/>
            <p:cNvSpPr>
              <a:spLocks noChangeArrowheads="1"/>
            </p:cNvSpPr>
            <p:nvPr/>
          </p:nvSpPr>
          <p:spPr bwMode="auto">
            <a:xfrm>
              <a:off x="5576888" y="3533775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0" name="Oval 1685"/>
            <p:cNvSpPr>
              <a:spLocks noChangeArrowheads="1"/>
            </p:cNvSpPr>
            <p:nvPr/>
          </p:nvSpPr>
          <p:spPr bwMode="auto">
            <a:xfrm>
              <a:off x="5233988" y="4143375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1" name="Oval 1686"/>
            <p:cNvSpPr>
              <a:spLocks noChangeArrowheads="1"/>
            </p:cNvSpPr>
            <p:nvPr/>
          </p:nvSpPr>
          <p:spPr bwMode="auto">
            <a:xfrm>
              <a:off x="5910263" y="3648075"/>
              <a:ext cx="66675" cy="66675"/>
            </a:xfrm>
            <a:prstGeom prst="ellipse">
              <a:avLst/>
            </a:prstGeom>
            <a:solidFill>
              <a:srgbClr val="FF8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2" name="Oval 1687"/>
            <p:cNvSpPr>
              <a:spLocks noChangeArrowheads="1"/>
            </p:cNvSpPr>
            <p:nvPr/>
          </p:nvSpPr>
          <p:spPr bwMode="auto">
            <a:xfrm>
              <a:off x="2014538" y="3686175"/>
              <a:ext cx="66675" cy="66675"/>
            </a:xfrm>
            <a:prstGeom prst="ellipse">
              <a:avLst/>
            </a:prstGeom>
            <a:solidFill>
              <a:srgbClr val="C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3" name="Oval 1688"/>
            <p:cNvSpPr>
              <a:spLocks noChangeArrowheads="1"/>
            </p:cNvSpPr>
            <p:nvPr/>
          </p:nvSpPr>
          <p:spPr bwMode="auto">
            <a:xfrm>
              <a:off x="6119813" y="4105275"/>
              <a:ext cx="66675" cy="66675"/>
            </a:xfrm>
            <a:prstGeom prst="ellipse">
              <a:avLst/>
            </a:pr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4" name="Oval 1689"/>
            <p:cNvSpPr>
              <a:spLocks noChangeArrowheads="1"/>
            </p:cNvSpPr>
            <p:nvPr/>
          </p:nvSpPr>
          <p:spPr bwMode="auto">
            <a:xfrm>
              <a:off x="6196013" y="419100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5" name="Oval 1690"/>
            <p:cNvSpPr>
              <a:spLocks noChangeArrowheads="1"/>
            </p:cNvSpPr>
            <p:nvPr/>
          </p:nvSpPr>
          <p:spPr bwMode="auto">
            <a:xfrm>
              <a:off x="4281488" y="3609975"/>
              <a:ext cx="66675" cy="66675"/>
            </a:xfrm>
            <a:prstGeom prst="ellipse">
              <a:avLst/>
            </a:pr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6" name="Oval 1691"/>
            <p:cNvSpPr>
              <a:spLocks noChangeArrowheads="1"/>
            </p:cNvSpPr>
            <p:nvPr/>
          </p:nvSpPr>
          <p:spPr bwMode="auto">
            <a:xfrm>
              <a:off x="4748213" y="388620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7" name="Oval 1692"/>
            <p:cNvSpPr>
              <a:spLocks noChangeArrowheads="1"/>
            </p:cNvSpPr>
            <p:nvPr/>
          </p:nvSpPr>
          <p:spPr bwMode="auto">
            <a:xfrm>
              <a:off x="6367463" y="408622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8" name="Oval 1693"/>
            <p:cNvSpPr>
              <a:spLocks noChangeArrowheads="1"/>
            </p:cNvSpPr>
            <p:nvPr/>
          </p:nvSpPr>
          <p:spPr bwMode="auto">
            <a:xfrm>
              <a:off x="4271963" y="3409950"/>
              <a:ext cx="66675" cy="66675"/>
            </a:xfrm>
            <a:prstGeom prst="ellipse">
              <a:avLst/>
            </a:prstGeom>
            <a:solidFill>
              <a:srgbClr val="FF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09" name="Oval 1694"/>
            <p:cNvSpPr>
              <a:spLocks noChangeArrowheads="1"/>
            </p:cNvSpPr>
            <p:nvPr/>
          </p:nvSpPr>
          <p:spPr bwMode="auto">
            <a:xfrm>
              <a:off x="5710238" y="4191000"/>
              <a:ext cx="66675" cy="66675"/>
            </a:xfrm>
            <a:prstGeom prst="ellipse">
              <a:avLst/>
            </a:prstGeom>
            <a:solidFill>
              <a:srgbClr val="FF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0" name="Oval 1695"/>
            <p:cNvSpPr>
              <a:spLocks noChangeArrowheads="1"/>
            </p:cNvSpPr>
            <p:nvPr/>
          </p:nvSpPr>
          <p:spPr bwMode="auto">
            <a:xfrm>
              <a:off x="5738813" y="3724275"/>
              <a:ext cx="66675" cy="66675"/>
            </a:xfrm>
            <a:prstGeom prst="ellipse">
              <a:avLst/>
            </a:prstGeom>
            <a:solidFill>
              <a:srgbClr val="FF9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4" name="Rectangle 1699"/>
            <p:cNvSpPr>
              <a:spLocks noChangeArrowheads="1"/>
            </p:cNvSpPr>
            <p:nvPr/>
          </p:nvSpPr>
          <p:spPr bwMode="auto">
            <a:xfrm>
              <a:off x="2024063" y="5381625"/>
              <a:ext cx="952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5" name="Rectangle 1700"/>
            <p:cNvSpPr>
              <a:spLocks noChangeArrowheads="1"/>
            </p:cNvSpPr>
            <p:nvPr/>
          </p:nvSpPr>
          <p:spPr bwMode="auto">
            <a:xfrm>
              <a:off x="6672263" y="1152525"/>
              <a:ext cx="952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6" name="Line 1701"/>
            <p:cNvSpPr>
              <a:spLocks noChangeShapeType="1"/>
            </p:cNvSpPr>
            <p:nvPr/>
          </p:nvSpPr>
          <p:spPr bwMode="auto">
            <a:xfrm>
              <a:off x="2043113" y="2276475"/>
              <a:ext cx="4638675" cy="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7" name="Line 1702"/>
            <p:cNvSpPr>
              <a:spLocks noChangeShapeType="1"/>
            </p:cNvSpPr>
            <p:nvPr/>
          </p:nvSpPr>
          <p:spPr bwMode="auto">
            <a:xfrm flipV="1">
              <a:off x="2224088" y="2276475"/>
              <a:ext cx="0" cy="31718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8" name="Line 1703"/>
            <p:cNvSpPr>
              <a:spLocks noChangeShapeType="1"/>
            </p:cNvSpPr>
            <p:nvPr/>
          </p:nvSpPr>
          <p:spPr bwMode="auto">
            <a:xfrm flipV="1">
              <a:off x="4938713" y="2276475"/>
              <a:ext cx="0" cy="31718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19" name="Line 1704"/>
            <p:cNvSpPr>
              <a:spLocks noChangeShapeType="1"/>
            </p:cNvSpPr>
            <p:nvPr/>
          </p:nvSpPr>
          <p:spPr bwMode="auto">
            <a:xfrm flipV="1">
              <a:off x="5748338" y="2276475"/>
              <a:ext cx="0" cy="317182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0" name="Line 1705"/>
            <p:cNvSpPr>
              <a:spLocks noChangeShapeType="1"/>
            </p:cNvSpPr>
            <p:nvPr/>
          </p:nvSpPr>
          <p:spPr bwMode="auto">
            <a:xfrm flipV="1">
              <a:off x="3433763" y="1228725"/>
              <a:ext cx="0" cy="10477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1" name="Line 1706"/>
            <p:cNvSpPr>
              <a:spLocks noChangeShapeType="1"/>
            </p:cNvSpPr>
            <p:nvPr/>
          </p:nvSpPr>
          <p:spPr bwMode="auto">
            <a:xfrm flipV="1">
              <a:off x="5519738" y="1228725"/>
              <a:ext cx="0" cy="1047750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22" name="Rectangle 1707"/>
            <p:cNvSpPr>
              <a:spLocks noChangeArrowheads="1"/>
            </p:cNvSpPr>
            <p:nvPr/>
          </p:nvSpPr>
          <p:spPr bwMode="auto">
            <a:xfrm>
              <a:off x="2128838" y="4876800"/>
              <a:ext cx="3810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¬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Rectangle 1708"/>
            <p:cNvSpPr>
              <a:spLocks noChangeArrowheads="1"/>
            </p:cNvSpPr>
            <p:nvPr/>
          </p:nvSpPr>
          <p:spPr bwMode="auto">
            <a:xfrm>
              <a:off x="2376488" y="4886325"/>
              <a:ext cx="5238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R1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4" name="Rectangle 1709"/>
            <p:cNvSpPr>
              <a:spLocks noChangeArrowheads="1"/>
            </p:cNvSpPr>
            <p:nvPr/>
          </p:nvSpPr>
          <p:spPr bwMode="auto">
            <a:xfrm>
              <a:off x="3433763" y="4876800"/>
              <a:ext cx="457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R2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5" name="Rectangle 1710"/>
            <p:cNvSpPr>
              <a:spLocks noChangeArrowheads="1"/>
            </p:cNvSpPr>
            <p:nvPr/>
          </p:nvSpPr>
          <p:spPr bwMode="auto">
            <a:xfrm>
              <a:off x="5281613" y="4876800"/>
              <a:ext cx="457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R3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6" name="Rectangle 1711"/>
            <p:cNvSpPr>
              <a:spLocks noChangeArrowheads="1"/>
            </p:cNvSpPr>
            <p:nvPr/>
          </p:nvSpPr>
          <p:spPr bwMode="auto">
            <a:xfrm>
              <a:off x="6215063" y="4876800"/>
              <a:ext cx="457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R4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7" name="Rectangle 1712"/>
            <p:cNvSpPr>
              <a:spLocks noChangeArrowheads="1"/>
            </p:cNvSpPr>
            <p:nvPr/>
          </p:nvSpPr>
          <p:spPr bwMode="auto">
            <a:xfrm>
              <a:off x="2319338" y="1295400"/>
              <a:ext cx="457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8" name="Rectangle 1713"/>
            <p:cNvSpPr>
              <a:spLocks noChangeArrowheads="1"/>
            </p:cNvSpPr>
            <p:nvPr/>
          </p:nvSpPr>
          <p:spPr bwMode="auto">
            <a:xfrm>
              <a:off x="4357688" y="1295400"/>
              <a:ext cx="457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R6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9" name="Rectangle 1714"/>
            <p:cNvSpPr>
              <a:spLocks noChangeArrowheads="1"/>
            </p:cNvSpPr>
            <p:nvPr/>
          </p:nvSpPr>
          <p:spPr bwMode="auto">
            <a:xfrm>
              <a:off x="6215063" y="1295400"/>
              <a:ext cx="457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R7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0" name="Rectangle 1715"/>
            <p:cNvSpPr>
              <a:spLocks noChangeArrowheads="1"/>
            </p:cNvSpPr>
            <p:nvPr/>
          </p:nvSpPr>
          <p:spPr bwMode="auto">
            <a:xfrm>
              <a:off x="6881813" y="1228725"/>
              <a:ext cx="257175" cy="4229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1" name="Rectangle 1716"/>
            <p:cNvSpPr>
              <a:spLocks noChangeArrowheads="1"/>
            </p:cNvSpPr>
            <p:nvPr/>
          </p:nvSpPr>
          <p:spPr bwMode="auto">
            <a:xfrm>
              <a:off x="6881813" y="1228725"/>
              <a:ext cx="257175" cy="422910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3765" name="Picture 17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228725"/>
              <a:ext cx="257175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2" name="Line 1718"/>
            <p:cNvSpPr>
              <a:spLocks noChangeShapeType="1"/>
            </p:cNvSpPr>
            <p:nvPr/>
          </p:nvSpPr>
          <p:spPr bwMode="auto">
            <a:xfrm>
              <a:off x="6881813" y="1228725"/>
              <a:ext cx="257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3" name="Line 1719"/>
            <p:cNvSpPr>
              <a:spLocks noChangeShapeType="1"/>
            </p:cNvSpPr>
            <p:nvPr/>
          </p:nvSpPr>
          <p:spPr bwMode="auto">
            <a:xfrm>
              <a:off x="6881813" y="5457825"/>
              <a:ext cx="257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4" name="Line 1720"/>
            <p:cNvSpPr>
              <a:spLocks noChangeShapeType="1"/>
            </p:cNvSpPr>
            <p:nvPr/>
          </p:nvSpPr>
          <p:spPr bwMode="auto">
            <a:xfrm flipV="1">
              <a:off x="7138988" y="1228725"/>
              <a:ext cx="0" cy="4229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5" name="Line 1721"/>
            <p:cNvSpPr>
              <a:spLocks noChangeShapeType="1"/>
            </p:cNvSpPr>
            <p:nvPr/>
          </p:nvSpPr>
          <p:spPr bwMode="auto">
            <a:xfrm flipV="1">
              <a:off x="6881813" y="1228725"/>
              <a:ext cx="0" cy="4229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6" name="Line 1722"/>
            <p:cNvSpPr>
              <a:spLocks noChangeShapeType="1"/>
            </p:cNvSpPr>
            <p:nvPr/>
          </p:nvSpPr>
          <p:spPr bwMode="auto">
            <a:xfrm>
              <a:off x="6881813" y="5457825"/>
              <a:ext cx="257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7" name="Line 1723"/>
            <p:cNvSpPr>
              <a:spLocks noChangeShapeType="1"/>
            </p:cNvSpPr>
            <p:nvPr/>
          </p:nvSpPr>
          <p:spPr bwMode="auto">
            <a:xfrm flipV="1">
              <a:off x="7138988" y="1228725"/>
              <a:ext cx="0" cy="4229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8" name="Line 1724"/>
            <p:cNvSpPr>
              <a:spLocks noChangeShapeType="1"/>
            </p:cNvSpPr>
            <p:nvPr/>
          </p:nvSpPr>
          <p:spPr bwMode="auto">
            <a:xfrm flipH="1">
              <a:off x="7091363" y="5457825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39" name="Line 1725"/>
            <p:cNvSpPr>
              <a:spLocks noChangeShapeType="1"/>
            </p:cNvSpPr>
            <p:nvPr/>
          </p:nvSpPr>
          <p:spPr bwMode="auto">
            <a:xfrm>
              <a:off x="6881813" y="54578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0" name="Rectangle 1726"/>
            <p:cNvSpPr>
              <a:spLocks noChangeArrowheads="1"/>
            </p:cNvSpPr>
            <p:nvPr/>
          </p:nvSpPr>
          <p:spPr bwMode="auto">
            <a:xfrm>
              <a:off x="7167563" y="5343525"/>
              <a:ext cx="2952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1" name="Line 1727"/>
            <p:cNvSpPr>
              <a:spLocks noChangeShapeType="1"/>
            </p:cNvSpPr>
            <p:nvPr/>
          </p:nvSpPr>
          <p:spPr bwMode="auto">
            <a:xfrm flipH="1">
              <a:off x="7091363" y="4400550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2" name="Line 1728"/>
            <p:cNvSpPr>
              <a:spLocks noChangeShapeType="1"/>
            </p:cNvSpPr>
            <p:nvPr/>
          </p:nvSpPr>
          <p:spPr bwMode="auto">
            <a:xfrm>
              <a:off x="6881813" y="440055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43" name="Rectangle 1729"/>
            <p:cNvSpPr>
              <a:spLocks noChangeArrowheads="1"/>
            </p:cNvSpPr>
            <p:nvPr/>
          </p:nvSpPr>
          <p:spPr bwMode="auto">
            <a:xfrm>
              <a:off x="7167563" y="4286250"/>
              <a:ext cx="4762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-0.5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4" name="Line 1730"/>
            <p:cNvSpPr>
              <a:spLocks noChangeShapeType="1"/>
            </p:cNvSpPr>
            <p:nvPr/>
          </p:nvSpPr>
          <p:spPr bwMode="auto">
            <a:xfrm flipH="1">
              <a:off x="7091363" y="3343275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5" name="Line 1731"/>
            <p:cNvSpPr>
              <a:spLocks noChangeShapeType="1"/>
            </p:cNvSpPr>
            <p:nvPr/>
          </p:nvSpPr>
          <p:spPr bwMode="auto">
            <a:xfrm>
              <a:off x="6881813" y="334327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6" name="Rectangle 1732"/>
            <p:cNvSpPr>
              <a:spLocks noChangeArrowheads="1"/>
            </p:cNvSpPr>
            <p:nvPr/>
          </p:nvSpPr>
          <p:spPr bwMode="auto">
            <a:xfrm>
              <a:off x="7167563" y="3228975"/>
              <a:ext cx="2190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7" name="Line 1733"/>
            <p:cNvSpPr>
              <a:spLocks noChangeShapeType="1"/>
            </p:cNvSpPr>
            <p:nvPr/>
          </p:nvSpPr>
          <p:spPr bwMode="auto">
            <a:xfrm flipH="1">
              <a:off x="7091363" y="2286000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8" name="Line 1734"/>
            <p:cNvSpPr>
              <a:spLocks noChangeShapeType="1"/>
            </p:cNvSpPr>
            <p:nvPr/>
          </p:nvSpPr>
          <p:spPr bwMode="auto">
            <a:xfrm>
              <a:off x="6881813" y="2286000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49" name="Rectangle 1735"/>
            <p:cNvSpPr>
              <a:spLocks noChangeArrowheads="1"/>
            </p:cNvSpPr>
            <p:nvPr/>
          </p:nvSpPr>
          <p:spPr bwMode="auto">
            <a:xfrm>
              <a:off x="7167563" y="2171700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0" name="Line 1736"/>
            <p:cNvSpPr>
              <a:spLocks noChangeShapeType="1"/>
            </p:cNvSpPr>
            <p:nvPr/>
          </p:nvSpPr>
          <p:spPr bwMode="auto">
            <a:xfrm flipH="1">
              <a:off x="7091363" y="1228725"/>
              <a:ext cx="476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1" name="Line 1737"/>
            <p:cNvSpPr>
              <a:spLocks noChangeShapeType="1"/>
            </p:cNvSpPr>
            <p:nvPr/>
          </p:nvSpPr>
          <p:spPr bwMode="auto">
            <a:xfrm>
              <a:off x="6881813" y="1228725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2" name="Rectangle 1738"/>
            <p:cNvSpPr>
              <a:spLocks noChangeArrowheads="1"/>
            </p:cNvSpPr>
            <p:nvPr/>
          </p:nvSpPr>
          <p:spPr bwMode="auto">
            <a:xfrm>
              <a:off x="7167563" y="1114425"/>
              <a:ext cx="21907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3" name="Line 1739"/>
            <p:cNvSpPr>
              <a:spLocks noChangeShapeType="1"/>
            </p:cNvSpPr>
            <p:nvPr/>
          </p:nvSpPr>
          <p:spPr bwMode="auto">
            <a:xfrm>
              <a:off x="6881813" y="1228725"/>
              <a:ext cx="257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4" name="Line 1740"/>
            <p:cNvSpPr>
              <a:spLocks noChangeShapeType="1"/>
            </p:cNvSpPr>
            <p:nvPr/>
          </p:nvSpPr>
          <p:spPr bwMode="auto">
            <a:xfrm>
              <a:off x="6881813" y="5457825"/>
              <a:ext cx="2571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55" name="Line 1741"/>
            <p:cNvSpPr>
              <a:spLocks noChangeShapeType="1"/>
            </p:cNvSpPr>
            <p:nvPr/>
          </p:nvSpPr>
          <p:spPr bwMode="auto">
            <a:xfrm flipV="1">
              <a:off x="7138988" y="1228725"/>
              <a:ext cx="0" cy="4229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584" y="3107111"/>
              <a:ext cx="609524" cy="48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498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Rettangolo 1550"/>
          <p:cNvSpPr/>
          <p:nvPr/>
        </p:nvSpPr>
        <p:spPr>
          <a:xfrm>
            <a:off x="4535939" y="1052736"/>
            <a:ext cx="3600400" cy="4896544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49" name="Rettangolo 1548"/>
          <p:cNvSpPr/>
          <p:nvPr/>
        </p:nvSpPr>
        <p:spPr>
          <a:xfrm>
            <a:off x="827584" y="1036110"/>
            <a:ext cx="3600400" cy="4896544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204259" y="5334791"/>
            <a:ext cx="234889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204259" y="1344939"/>
            <a:ext cx="694" cy="398985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204259" y="5334791"/>
            <a:ext cx="234889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V="1">
            <a:off x="5204259" y="1344939"/>
            <a:ext cx="694" cy="398985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5204259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5204259" y="1344939"/>
            <a:ext cx="694" cy="47612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191765" y="5363358"/>
            <a:ext cx="54141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V="1">
            <a:off x="5537436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487459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0.01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V="1">
            <a:off x="5874777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5824801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V="1">
            <a:off x="6207954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6157977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0.03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6545295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495318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V="1">
            <a:off x="6878471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6828495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0.05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V="1">
            <a:off x="7215812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3" name="Rectangle 33"/>
          <p:cNvSpPr>
            <a:spLocks noChangeArrowheads="1"/>
          </p:cNvSpPr>
          <p:nvPr/>
        </p:nvSpPr>
        <p:spPr bwMode="auto">
          <a:xfrm>
            <a:off x="7165836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 flipV="1">
            <a:off x="7553154" y="5277657"/>
            <a:ext cx="694" cy="5713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7503177" y="536335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0.07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5204259" y="5334791"/>
            <a:ext cx="2082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 flipH="1">
            <a:off x="7528165" y="5334791"/>
            <a:ext cx="24988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4917223" y="5258613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2.36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4946376" y="4458738"/>
            <a:ext cx="99953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>
            <a:off x="5204259" y="3735041"/>
            <a:ext cx="2082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71" name="Rectangle 51"/>
          <p:cNvSpPr>
            <a:spLocks noChangeArrowheads="1"/>
          </p:cNvSpPr>
          <p:nvPr/>
        </p:nvSpPr>
        <p:spPr bwMode="auto">
          <a:xfrm>
            <a:off x="4917223" y="3658863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5204259" y="2935166"/>
            <a:ext cx="2082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77" name="Rectangle 57"/>
          <p:cNvSpPr>
            <a:spLocks noChangeArrowheads="1"/>
          </p:cNvSpPr>
          <p:nvPr/>
        </p:nvSpPr>
        <p:spPr bwMode="auto">
          <a:xfrm>
            <a:off x="4917223" y="2858988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2.48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>
            <a:off x="5204259" y="2135291"/>
            <a:ext cx="2082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83" name="Rectangle 63"/>
          <p:cNvSpPr>
            <a:spLocks noChangeArrowheads="1"/>
          </p:cNvSpPr>
          <p:nvPr/>
        </p:nvSpPr>
        <p:spPr bwMode="auto">
          <a:xfrm>
            <a:off x="4917223" y="2059113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2.52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5204259" y="1344939"/>
            <a:ext cx="2082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89" name="Rectangle 69"/>
          <p:cNvSpPr>
            <a:spLocks noChangeArrowheads="1"/>
          </p:cNvSpPr>
          <p:nvPr/>
        </p:nvSpPr>
        <p:spPr bwMode="auto">
          <a:xfrm>
            <a:off x="4917223" y="1268760"/>
            <a:ext cx="129106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2.56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5204259" y="5334791"/>
            <a:ext cx="234889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 flipV="1">
            <a:off x="5204259" y="1344939"/>
            <a:ext cx="694" cy="398985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94" name="Freeform 74"/>
          <p:cNvSpPr>
            <a:spLocks/>
          </p:cNvSpPr>
          <p:nvPr/>
        </p:nvSpPr>
        <p:spPr bwMode="auto">
          <a:xfrm>
            <a:off x="5220918" y="4458738"/>
            <a:ext cx="2290588" cy="257103"/>
          </a:xfrm>
          <a:custGeom>
            <a:avLst/>
            <a:gdLst/>
            <a:ahLst/>
            <a:cxnLst>
              <a:cxn ang="0">
                <a:pos x="30" y="60"/>
              </a:cxn>
              <a:cxn ang="0">
                <a:pos x="90" y="66"/>
              </a:cxn>
              <a:cxn ang="0">
                <a:pos x="150" y="72"/>
              </a:cxn>
              <a:cxn ang="0">
                <a:pos x="210" y="78"/>
              </a:cxn>
              <a:cxn ang="0">
                <a:pos x="270" y="66"/>
              </a:cxn>
              <a:cxn ang="0">
                <a:pos x="324" y="54"/>
              </a:cxn>
              <a:cxn ang="0">
                <a:pos x="384" y="54"/>
              </a:cxn>
              <a:cxn ang="0">
                <a:pos x="444" y="54"/>
              </a:cxn>
              <a:cxn ang="0">
                <a:pos x="504" y="48"/>
              </a:cxn>
              <a:cxn ang="0">
                <a:pos x="564" y="36"/>
              </a:cxn>
              <a:cxn ang="0">
                <a:pos x="618" y="24"/>
              </a:cxn>
              <a:cxn ang="0">
                <a:pos x="678" y="18"/>
              </a:cxn>
              <a:cxn ang="0">
                <a:pos x="738" y="0"/>
              </a:cxn>
              <a:cxn ang="0">
                <a:pos x="798" y="12"/>
              </a:cxn>
              <a:cxn ang="0">
                <a:pos x="858" y="12"/>
              </a:cxn>
              <a:cxn ang="0">
                <a:pos x="912" y="24"/>
              </a:cxn>
              <a:cxn ang="0">
                <a:pos x="972" y="60"/>
              </a:cxn>
              <a:cxn ang="0">
                <a:pos x="1032" y="60"/>
              </a:cxn>
              <a:cxn ang="0">
                <a:pos x="1092" y="54"/>
              </a:cxn>
              <a:cxn ang="0">
                <a:pos x="1152" y="60"/>
              </a:cxn>
              <a:cxn ang="0">
                <a:pos x="1206" y="66"/>
              </a:cxn>
              <a:cxn ang="0">
                <a:pos x="1266" y="66"/>
              </a:cxn>
              <a:cxn ang="0">
                <a:pos x="1326" y="66"/>
              </a:cxn>
              <a:cxn ang="0">
                <a:pos x="1386" y="66"/>
              </a:cxn>
              <a:cxn ang="0">
                <a:pos x="1446" y="72"/>
              </a:cxn>
              <a:cxn ang="0">
                <a:pos x="1506" y="156"/>
              </a:cxn>
              <a:cxn ang="0">
                <a:pos x="1560" y="162"/>
              </a:cxn>
              <a:cxn ang="0">
                <a:pos x="1620" y="150"/>
              </a:cxn>
              <a:cxn ang="0">
                <a:pos x="1680" y="144"/>
              </a:cxn>
              <a:cxn ang="0">
                <a:pos x="1740" y="156"/>
              </a:cxn>
              <a:cxn ang="0">
                <a:pos x="1800" y="138"/>
              </a:cxn>
              <a:cxn ang="0">
                <a:pos x="1854" y="156"/>
              </a:cxn>
              <a:cxn ang="0">
                <a:pos x="1914" y="156"/>
              </a:cxn>
              <a:cxn ang="0">
                <a:pos x="1974" y="150"/>
              </a:cxn>
              <a:cxn ang="0">
                <a:pos x="2034" y="144"/>
              </a:cxn>
              <a:cxn ang="0">
                <a:pos x="2094" y="132"/>
              </a:cxn>
              <a:cxn ang="0">
                <a:pos x="2148" y="132"/>
              </a:cxn>
              <a:cxn ang="0">
                <a:pos x="2208" y="126"/>
              </a:cxn>
              <a:cxn ang="0">
                <a:pos x="2268" y="138"/>
              </a:cxn>
              <a:cxn ang="0">
                <a:pos x="2328" y="120"/>
              </a:cxn>
              <a:cxn ang="0">
                <a:pos x="2388" y="120"/>
              </a:cxn>
              <a:cxn ang="0">
                <a:pos x="2442" y="120"/>
              </a:cxn>
              <a:cxn ang="0">
                <a:pos x="2502" y="114"/>
              </a:cxn>
              <a:cxn ang="0">
                <a:pos x="2562" y="108"/>
              </a:cxn>
              <a:cxn ang="0">
                <a:pos x="2622" y="102"/>
              </a:cxn>
              <a:cxn ang="0">
                <a:pos x="2682" y="102"/>
              </a:cxn>
              <a:cxn ang="0">
                <a:pos x="2736" y="84"/>
              </a:cxn>
              <a:cxn ang="0">
                <a:pos x="2796" y="90"/>
              </a:cxn>
              <a:cxn ang="0">
                <a:pos x="2856" y="108"/>
              </a:cxn>
              <a:cxn ang="0">
                <a:pos x="2916" y="102"/>
              </a:cxn>
              <a:cxn ang="0">
                <a:pos x="2976" y="132"/>
              </a:cxn>
              <a:cxn ang="0">
                <a:pos x="3036" y="126"/>
              </a:cxn>
              <a:cxn ang="0">
                <a:pos x="3090" y="114"/>
              </a:cxn>
              <a:cxn ang="0">
                <a:pos x="3150" y="102"/>
              </a:cxn>
              <a:cxn ang="0">
                <a:pos x="3210" y="138"/>
              </a:cxn>
              <a:cxn ang="0">
                <a:pos x="3270" y="144"/>
              </a:cxn>
            </a:cxnLst>
            <a:rect l="0" t="0" r="r" b="b"/>
            <a:pathLst>
              <a:path w="3300" h="162">
                <a:moveTo>
                  <a:pt x="0" y="48"/>
                </a:moveTo>
                <a:lnTo>
                  <a:pt x="30" y="60"/>
                </a:lnTo>
                <a:lnTo>
                  <a:pt x="60" y="60"/>
                </a:lnTo>
                <a:lnTo>
                  <a:pt x="90" y="66"/>
                </a:lnTo>
                <a:lnTo>
                  <a:pt x="120" y="72"/>
                </a:lnTo>
                <a:lnTo>
                  <a:pt x="150" y="72"/>
                </a:lnTo>
                <a:lnTo>
                  <a:pt x="180" y="66"/>
                </a:lnTo>
                <a:lnTo>
                  <a:pt x="210" y="78"/>
                </a:lnTo>
                <a:lnTo>
                  <a:pt x="240" y="66"/>
                </a:lnTo>
                <a:lnTo>
                  <a:pt x="270" y="66"/>
                </a:lnTo>
                <a:lnTo>
                  <a:pt x="294" y="54"/>
                </a:lnTo>
                <a:lnTo>
                  <a:pt x="324" y="54"/>
                </a:lnTo>
                <a:lnTo>
                  <a:pt x="354" y="66"/>
                </a:lnTo>
                <a:lnTo>
                  <a:pt x="384" y="54"/>
                </a:lnTo>
                <a:lnTo>
                  <a:pt x="414" y="48"/>
                </a:lnTo>
                <a:lnTo>
                  <a:pt x="444" y="54"/>
                </a:lnTo>
                <a:lnTo>
                  <a:pt x="474" y="48"/>
                </a:lnTo>
                <a:lnTo>
                  <a:pt x="504" y="48"/>
                </a:lnTo>
                <a:lnTo>
                  <a:pt x="534" y="42"/>
                </a:lnTo>
                <a:lnTo>
                  <a:pt x="564" y="36"/>
                </a:lnTo>
                <a:lnTo>
                  <a:pt x="588" y="30"/>
                </a:lnTo>
                <a:lnTo>
                  <a:pt x="618" y="24"/>
                </a:lnTo>
                <a:lnTo>
                  <a:pt x="648" y="18"/>
                </a:lnTo>
                <a:lnTo>
                  <a:pt x="678" y="18"/>
                </a:lnTo>
                <a:lnTo>
                  <a:pt x="708" y="6"/>
                </a:lnTo>
                <a:lnTo>
                  <a:pt x="738" y="0"/>
                </a:lnTo>
                <a:lnTo>
                  <a:pt x="768" y="6"/>
                </a:lnTo>
                <a:lnTo>
                  <a:pt x="798" y="12"/>
                </a:lnTo>
                <a:lnTo>
                  <a:pt x="828" y="12"/>
                </a:lnTo>
                <a:lnTo>
                  <a:pt x="858" y="12"/>
                </a:lnTo>
                <a:lnTo>
                  <a:pt x="888" y="36"/>
                </a:lnTo>
                <a:lnTo>
                  <a:pt x="912" y="24"/>
                </a:lnTo>
                <a:lnTo>
                  <a:pt x="942" y="42"/>
                </a:lnTo>
                <a:lnTo>
                  <a:pt x="972" y="60"/>
                </a:lnTo>
                <a:lnTo>
                  <a:pt x="1002" y="60"/>
                </a:lnTo>
                <a:lnTo>
                  <a:pt x="1032" y="60"/>
                </a:lnTo>
                <a:lnTo>
                  <a:pt x="1062" y="60"/>
                </a:lnTo>
                <a:lnTo>
                  <a:pt x="1092" y="54"/>
                </a:lnTo>
                <a:lnTo>
                  <a:pt x="1122" y="54"/>
                </a:lnTo>
                <a:lnTo>
                  <a:pt x="1152" y="60"/>
                </a:lnTo>
                <a:lnTo>
                  <a:pt x="1182" y="72"/>
                </a:lnTo>
                <a:lnTo>
                  <a:pt x="1206" y="66"/>
                </a:lnTo>
                <a:lnTo>
                  <a:pt x="1236" y="72"/>
                </a:lnTo>
                <a:lnTo>
                  <a:pt x="1266" y="66"/>
                </a:lnTo>
                <a:lnTo>
                  <a:pt x="1296" y="72"/>
                </a:lnTo>
                <a:lnTo>
                  <a:pt x="1326" y="66"/>
                </a:lnTo>
                <a:lnTo>
                  <a:pt x="1356" y="66"/>
                </a:lnTo>
                <a:lnTo>
                  <a:pt x="1386" y="66"/>
                </a:lnTo>
                <a:lnTo>
                  <a:pt x="1416" y="60"/>
                </a:lnTo>
                <a:lnTo>
                  <a:pt x="1446" y="72"/>
                </a:lnTo>
                <a:lnTo>
                  <a:pt x="1476" y="132"/>
                </a:lnTo>
                <a:lnTo>
                  <a:pt x="1506" y="156"/>
                </a:lnTo>
                <a:lnTo>
                  <a:pt x="1530" y="162"/>
                </a:lnTo>
                <a:lnTo>
                  <a:pt x="1560" y="162"/>
                </a:lnTo>
                <a:lnTo>
                  <a:pt x="1590" y="150"/>
                </a:lnTo>
                <a:lnTo>
                  <a:pt x="1620" y="150"/>
                </a:lnTo>
                <a:lnTo>
                  <a:pt x="1650" y="144"/>
                </a:lnTo>
                <a:lnTo>
                  <a:pt x="1680" y="144"/>
                </a:lnTo>
                <a:lnTo>
                  <a:pt x="1710" y="156"/>
                </a:lnTo>
                <a:lnTo>
                  <a:pt x="1740" y="156"/>
                </a:lnTo>
                <a:lnTo>
                  <a:pt x="1770" y="156"/>
                </a:lnTo>
                <a:lnTo>
                  <a:pt x="1800" y="138"/>
                </a:lnTo>
                <a:lnTo>
                  <a:pt x="1824" y="132"/>
                </a:lnTo>
                <a:lnTo>
                  <a:pt x="1854" y="156"/>
                </a:lnTo>
                <a:lnTo>
                  <a:pt x="1884" y="156"/>
                </a:lnTo>
                <a:lnTo>
                  <a:pt x="1914" y="156"/>
                </a:lnTo>
                <a:lnTo>
                  <a:pt x="1944" y="156"/>
                </a:lnTo>
                <a:lnTo>
                  <a:pt x="1974" y="150"/>
                </a:lnTo>
                <a:lnTo>
                  <a:pt x="2004" y="144"/>
                </a:lnTo>
                <a:lnTo>
                  <a:pt x="2034" y="144"/>
                </a:lnTo>
                <a:lnTo>
                  <a:pt x="2064" y="138"/>
                </a:lnTo>
                <a:lnTo>
                  <a:pt x="2094" y="132"/>
                </a:lnTo>
                <a:lnTo>
                  <a:pt x="2118" y="126"/>
                </a:lnTo>
                <a:lnTo>
                  <a:pt x="2148" y="132"/>
                </a:lnTo>
                <a:lnTo>
                  <a:pt x="2178" y="132"/>
                </a:lnTo>
                <a:lnTo>
                  <a:pt x="2208" y="126"/>
                </a:lnTo>
                <a:lnTo>
                  <a:pt x="2238" y="132"/>
                </a:lnTo>
                <a:lnTo>
                  <a:pt x="2268" y="138"/>
                </a:lnTo>
                <a:lnTo>
                  <a:pt x="2298" y="132"/>
                </a:lnTo>
                <a:lnTo>
                  <a:pt x="2328" y="120"/>
                </a:lnTo>
                <a:lnTo>
                  <a:pt x="2358" y="120"/>
                </a:lnTo>
                <a:lnTo>
                  <a:pt x="2388" y="120"/>
                </a:lnTo>
                <a:lnTo>
                  <a:pt x="2418" y="126"/>
                </a:lnTo>
                <a:lnTo>
                  <a:pt x="2442" y="120"/>
                </a:lnTo>
                <a:lnTo>
                  <a:pt x="2472" y="114"/>
                </a:lnTo>
                <a:lnTo>
                  <a:pt x="2502" y="114"/>
                </a:lnTo>
                <a:lnTo>
                  <a:pt x="2532" y="114"/>
                </a:lnTo>
                <a:lnTo>
                  <a:pt x="2562" y="108"/>
                </a:lnTo>
                <a:lnTo>
                  <a:pt x="2592" y="102"/>
                </a:lnTo>
                <a:lnTo>
                  <a:pt x="2622" y="102"/>
                </a:lnTo>
                <a:lnTo>
                  <a:pt x="2652" y="96"/>
                </a:lnTo>
                <a:lnTo>
                  <a:pt x="2682" y="102"/>
                </a:lnTo>
                <a:lnTo>
                  <a:pt x="2712" y="84"/>
                </a:lnTo>
                <a:lnTo>
                  <a:pt x="2736" y="84"/>
                </a:lnTo>
                <a:lnTo>
                  <a:pt x="2766" y="90"/>
                </a:lnTo>
                <a:lnTo>
                  <a:pt x="2796" y="90"/>
                </a:lnTo>
                <a:lnTo>
                  <a:pt x="2826" y="96"/>
                </a:lnTo>
                <a:lnTo>
                  <a:pt x="2856" y="108"/>
                </a:lnTo>
                <a:lnTo>
                  <a:pt x="2886" y="108"/>
                </a:lnTo>
                <a:lnTo>
                  <a:pt x="2916" y="102"/>
                </a:lnTo>
                <a:lnTo>
                  <a:pt x="2946" y="102"/>
                </a:lnTo>
                <a:lnTo>
                  <a:pt x="2976" y="132"/>
                </a:lnTo>
                <a:lnTo>
                  <a:pt x="3006" y="132"/>
                </a:lnTo>
                <a:lnTo>
                  <a:pt x="3036" y="126"/>
                </a:lnTo>
                <a:lnTo>
                  <a:pt x="3060" y="120"/>
                </a:lnTo>
                <a:lnTo>
                  <a:pt x="3090" y="114"/>
                </a:lnTo>
                <a:lnTo>
                  <a:pt x="3120" y="108"/>
                </a:lnTo>
                <a:lnTo>
                  <a:pt x="3150" y="102"/>
                </a:lnTo>
                <a:lnTo>
                  <a:pt x="3180" y="96"/>
                </a:lnTo>
                <a:lnTo>
                  <a:pt x="3210" y="138"/>
                </a:lnTo>
                <a:lnTo>
                  <a:pt x="3240" y="138"/>
                </a:lnTo>
                <a:lnTo>
                  <a:pt x="3270" y="144"/>
                </a:lnTo>
                <a:lnTo>
                  <a:pt x="3300" y="132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9" name="Freeform 529"/>
          <p:cNvSpPr>
            <a:spLocks/>
          </p:cNvSpPr>
          <p:nvPr/>
        </p:nvSpPr>
        <p:spPr bwMode="auto">
          <a:xfrm>
            <a:off x="5220918" y="1544907"/>
            <a:ext cx="2290588" cy="2932875"/>
          </a:xfrm>
          <a:custGeom>
            <a:avLst/>
            <a:gdLst/>
            <a:ahLst/>
            <a:cxnLst>
              <a:cxn ang="0">
                <a:pos x="30" y="1824"/>
              </a:cxn>
              <a:cxn ang="0">
                <a:pos x="90" y="1794"/>
              </a:cxn>
              <a:cxn ang="0">
                <a:pos x="150" y="1758"/>
              </a:cxn>
              <a:cxn ang="0">
                <a:pos x="210" y="1728"/>
              </a:cxn>
              <a:cxn ang="0">
                <a:pos x="270" y="1692"/>
              </a:cxn>
              <a:cxn ang="0">
                <a:pos x="324" y="1656"/>
              </a:cxn>
              <a:cxn ang="0">
                <a:pos x="384" y="1614"/>
              </a:cxn>
              <a:cxn ang="0">
                <a:pos x="444" y="1590"/>
              </a:cxn>
              <a:cxn ang="0">
                <a:pos x="504" y="1560"/>
              </a:cxn>
              <a:cxn ang="0">
                <a:pos x="564" y="1530"/>
              </a:cxn>
              <a:cxn ang="0">
                <a:pos x="618" y="1500"/>
              </a:cxn>
              <a:cxn ang="0">
                <a:pos x="678" y="1476"/>
              </a:cxn>
              <a:cxn ang="0">
                <a:pos x="738" y="1446"/>
              </a:cxn>
              <a:cxn ang="0">
                <a:pos x="798" y="1410"/>
              </a:cxn>
              <a:cxn ang="0">
                <a:pos x="858" y="1374"/>
              </a:cxn>
              <a:cxn ang="0">
                <a:pos x="912" y="1326"/>
              </a:cxn>
              <a:cxn ang="0">
                <a:pos x="972" y="1290"/>
              </a:cxn>
              <a:cxn ang="0">
                <a:pos x="1032" y="1254"/>
              </a:cxn>
              <a:cxn ang="0">
                <a:pos x="1092" y="1224"/>
              </a:cxn>
              <a:cxn ang="0">
                <a:pos x="1152" y="1182"/>
              </a:cxn>
              <a:cxn ang="0">
                <a:pos x="1206" y="1158"/>
              </a:cxn>
              <a:cxn ang="0">
                <a:pos x="1266" y="1122"/>
              </a:cxn>
              <a:cxn ang="0">
                <a:pos x="1326" y="1086"/>
              </a:cxn>
              <a:cxn ang="0">
                <a:pos x="1386" y="1062"/>
              </a:cxn>
              <a:cxn ang="0">
                <a:pos x="1446" y="1032"/>
              </a:cxn>
              <a:cxn ang="0">
                <a:pos x="1506" y="996"/>
              </a:cxn>
              <a:cxn ang="0">
                <a:pos x="1560" y="972"/>
              </a:cxn>
              <a:cxn ang="0">
                <a:pos x="1620" y="936"/>
              </a:cxn>
              <a:cxn ang="0">
                <a:pos x="1680" y="906"/>
              </a:cxn>
              <a:cxn ang="0">
                <a:pos x="1740" y="876"/>
              </a:cxn>
              <a:cxn ang="0">
                <a:pos x="1800" y="834"/>
              </a:cxn>
              <a:cxn ang="0">
                <a:pos x="1854" y="798"/>
              </a:cxn>
              <a:cxn ang="0">
                <a:pos x="1914" y="768"/>
              </a:cxn>
              <a:cxn ang="0">
                <a:pos x="1974" y="732"/>
              </a:cxn>
              <a:cxn ang="0">
                <a:pos x="2034" y="708"/>
              </a:cxn>
              <a:cxn ang="0">
                <a:pos x="2094" y="678"/>
              </a:cxn>
              <a:cxn ang="0">
                <a:pos x="2148" y="648"/>
              </a:cxn>
              <a:cxn ang="0">
                <a:pos x="2208" y="630"/>
              </a:cxn>
              <a:cxn ang="0">
                <a:pos x="2268" y="594"/>
              </a:cxn>
              <a:cxn ang="0">
                <a:pos x="2328" y="558"/>
              </a:cxn>
              <a:cxn ang="0">
                <a:pos x="2388" y="522"/>
              </a:cxn>
              <a:cxn ang="0">
                <a:pos x="2442" y="492"/>
              </a:cxn>
              <a:cxn ang="0">
                <a:pos x="2502" y="450"/>
              </a:cxn>
              <a:cxn ang="0">
                <a:pos x="2562" y="426"/>
              </a:cxn>
              <a:cxn ang="0">
                <a:pos x="2622" y="384"/>
              </a:cxn>
              <a:cxn ang="0">
                <a:pos x="2682" y="366"/>
              </a:cxn>
              <a:cxn ang="0">
                <a:pos x="2736" y="342"/>
              </a:cxn>
              <a:cxn ang="0">
                <a:pos x="2796" y="312"/>
              </a:cxn>
              <a:cxn ang="0">
                <a:pos x="2856" y="276"/>
              </a:cxn>
              <a:cxn ang="0">
                <a:pos x="2916" y="228"/>
              </a:cxn>
              <a:cxn ang="0">
                <a:pos x="2976" y="198"/>
              </a:cxn>
              <a:cxn ang="0">
                <a:pos x="3036" y="174"/>
              </a:cxn>
              <a:cxn ang="0">
                <a:pos x="3090" y="132"/>
              </a:cxn>
              <a:cxn ang="0">
                <a:pos x="3150" y="108"/>
              </a:cxn>
              <a:cxn ang="0">
                <a:pos x="3210" y="72"/>
              </a:cxn>
              <a:cxn ang="0">
                <a:pos x="3270" y="12"/>
              </a:cxn>
            </a:cxnLst>
            <a:rect l="0" t="0" r="r" b="b"/>
            <a:pathLst>
              <a:path w="3300" h="1848">
                <a:moveTo>
                  <a:pt x="0" y="1848"/>
                </a:moveTo>
                <a:lnTo>
                  <a:pt x="30" y="1824"/>
                </a:lnTo>
                <a:lnTo>
                  <a:pt x="60" y="1812"/>
                </a:lnTo>
                <a:lnTo>
                  <a:pt x="90" y="1794"/>
                </a:lnTo>
                <a:lnTo>
                  <a:pt x="120" y="1776"/>
                </a:lnTo>
                <a:lnTo>
                  <a:pt x="150" y="1758"/>
                </a:lnTo>
                <a:lnTo>
                  <a:pt x="180" y="1746"/>
                </a:lnTo>
                <a:lnTo>
                  <a:pt x="210" y="1728"/>
                </a:lnTo>
                <a:lnTo>
                  <a:pt x="240" y="1710"/>
                </a:lnTo>
                <a:lnTo>
                  <a:pt x="270" y="1692"/>
                </a:lnTo>
                <a:lnTo>
                  <a:pt x="294" y="1680"/>
                </a:lnTo>
                <a:lnTo>
                  <a:pt x="324" y="1656"/>
                </a:lnTo>
                <a:lnTo>
                  <a:pt x="354" y="1644"/>
                </a:lnTo>
                <a:lnTo>
                  <a:pt x="384" y="1614"/>
                </a:lnTo>
                <a:lnTo>
                  <a:pt x="414" y="1602"/>
                </a:lnTo>
                <a:lnTo>
                  <a:pt x="444" y="1590"/>
                </a:lnTo>
                <a:lnTo>
                  <a:pt x="474" y="1578"/>
                </a:lnTo>
                <a:lnTo>
                  <a:pt x="504" y="1560"/>
                </a:lnTo>
                <a:lnTo>
                  <a:pt x="534" y="1548"/>
                </a:lnTo>
                <a:lnTo>
                  <a:pt x="564" y="1530"/>
                </a:lnTo>
                <a:lnTo>
                  <a:pt x="588" y="1518"/>
                </a:lnTo>
                <a:lnTo>
                  <a:pt x="618" y="1500"/>
                </a:lnTo>
                <a:lnTo>
                  <a:pt x="648" y="1488"/>
                </a:lnTo>
                <a:lnTo>
                  <a:pt x="678" y="1476"/>
                </a:lnTo>
                <a:lnTo>
                  <a:pt x="708" y="1458"/>
                </a:lnTo>
                <a:lnTo>
                  <a:pt x="738" y="1446"/>
                </a:lnTo>
                <a:lnTo>
                  <a:pt x="768" y="1428"/>
                </a:lnTo>
                <a:lnTo>
                  <a:pt x="798" y="1410"/>
                </a:lnTo>
                <a:lnTo>
                  <a:pt x="828" y="1386"/>
                </a:lnTo>
                <a:lnTo>
                  <a:pt x="858" y="1374"/>
                </a:lnTo>
                <a:lnTo>
                  <a:pt x="888" y="1356"/>
                </a:lnTo>
                <a:lnTo>
                  <a:pt x="912" y="1326"/>
                </a:lnTo>
                <a:lnTo>
                  <a:pt x="942" y="1302"/>
                </a:lnTo>
                <a:lnTo>
                  <a:pt x="972" y="1290"/>
                </a:lnTo>
                <a:lnTo>
                  <a:pt x="1002" y="1266"/>
                </a:lnTo>
                <a:lnTo>
                  <a:pt x="1032" y="1254"/>
                </a:lnTo>
                <a:lnTo>
                  <a:pt x="1062" y="1236"/>
                </a:lnTo>
                <a:lnTo>
                  <a:pt x="1092" y="1224"/>
                </a:lnTo>
                <a:lnTo>
                  <a:pt x="1122" y="1206"/>
                </a:lnTo>
                <a:lnTo>
                  <a:pt x="1152" y="1182"/>
                </a:lnTo>
                <a:lnTo>
                  <a:pt x="1182" y="1170"/>
                </a:lnTo>
                <a:lnTo>
                  <a:pt x="1206" y="1158"/>
                </a:lnTo>
                <a:lnTo>
                  <a:pt x="1236" y="1140"/>
                </a:lnTo>
                <a:lnTo>
                  <a:pt x="1266" y="1122"/>
                </a:lnTo>
                <a:lnTo>
                  <a:pt x="1296" y="1104"/>
                </a:lnTo>
                <a:lnTo>
                  <a:pt x="1326" y="1086"/>
                </a:lnTo>
                <a:lnTo>
                  <a:pt x="1356" y="1074"/>
                </a:lnTo>
                <a:lnTo>
                  <a:pt x="1386" y="1062"/>
                </a:lnTo>
                <a:lnTo>
                  <a:pt x="1416" y="1044"/>
                </a:lnTo>
                <a:lnTo>
                  <a:pt x="1446" y="1032"/>
                </a:lnTo>
                <a:lnTo>
                  <a:pt x="1476" y="1014"/>
                </a:lnTo>
                <a:lnTo>
                  <a:pt x="1506" y="996"/>
                </a:lnTo>
                <a:lnTo>
                  <a:pt x="1530" y="984"/>
                </a:lnTo>
                <a:lnTo>
                  <a:pt x="1560" y="972"/>
                </a:lnTo>
                <a:lnTo>
                  <a:pt x="1590" y="954"/>
                </a:lnTo>
                <a:lnTo>
                  <a:pt x="1620" y="936"/>
                </a:lnTo>
                <a:lnTo>
                  <a:pt x="1650" y="918"/>
                </a:lnTo>
                <a:lnTo>
                  <a:pt x="1680" y="906"/>
                </a:lnTo>
                <a:lnTo>
                  <a:pt x="1710" y="888"/>
                </a:lnTo>
                <a:lnTo>
                  <a:pt x="1740" y="876"/>
                </a:lnTo>
                <a:lnTo>
                  <a:pt x="1770" y="858"/>
                </a:lnTo>
                <a:lnTo>
                  <a:pt x="1800" y="834"/>
                </a:lnTo>
                <a:lnTo>
                  <a:pt x="1824" y="810"/>
                </a:lnTo>
                <a:lnTo>
                  <a:pt x="1854" y="798"/>
                </a:lnTo>
                <a:lnTo>
                  <a:pt x="1884" y="780"/>
                </a:lnTo>
                <a:lnTo>
                  <a:pt x="1914" y="768"/>
                </a:lnTo>
                <a:lnTo>
                  <a:pt x="1944" y="756"/>
                </a:lnTo>
                <a:lnTo>
                  <a:pt x="1974" y="732"/>
                </a:lnTo>
                <a:lnTo>
                  <a:pt x="2004" y="720"/>
                </a:lnTo>
                <a:lnTo>
                  <a:pt x="2034" y="708"/>
                </a:lnTo>
                <a:lnTo>
                  <a:pt x="2064" y="696"/>
                </a:lnTo>
                <a:lnTo>
                  <a:pt x="2094" y="678"/>
                </a:lnTo>
                <a:lnTo>
                  <a:pt x="2118" y="666"/>
                </a:lnTo>
                <a:lnTo>
                  <a:pt x="2148" y="648"/>
                </a:lnTo>
                <a:lnTo>
                  <a:pt x="2178" y="636"/>
                </a:lnTo>
                <a:lnTo>
                  <a:pt x="2208" y="630"/>
                </a:lnTo>
                <a:lnTo>
                  <a:pt x="2238" y="612"/>
                </a:lnTo>
                <a:lnTo>
                  <a:pt x="2268" y="594"/>
                </a:lnTo>
                <a:lnTo>
                  <a:pt x="2298" y="570"/>
                </a:lnTo>
                <a:lnTo>
                  <a:pt x="2328" y="558"/>
                </a:lnTo>
                <a:lnTo>
                  <a:pt x="2358" y="534"/>
                </a:lnTo>
                <a:lnTo>
                  <a:pt x="2388" y="522"/>
                </a:lnTo>
                <a:lnTo>
                  <a:pt x="2418" y="510"/>
                </a:lnTo>
                <a:lnTo>
                  <a:pt x="2442" y="492"/>
                </a:lnTo>
                <a:lnTo>
                  <a:pt x="2472" y="468"/>
                </a:lnTo>
                <a:lnTo>
                  <a:pt x="2502" y="450"/>
                </a:lnTo>
                <a:lnTo>
                  <a:pt x="2532" y="438"/>
                </a:lnTo>
                <a:lnTo>
                  <a:pt x="2562" y="426"/>
                </a:lnTo>
                <a:lnTo>
                  <a:pt x="2592" y="396"/>
                </a:lnTo>
                <a:lnTo>
                  <a:pt x="2622" y="384"/>
                </a:lnTo>
                <a:lnTo>
                  <a:pt x="2652" y="372"/>
                </a:lnTo>
                <a:lnTo>
                  <a:pt x="2682" y="366"/>
                </a:lnTo>
                <a:lnTo>
                  <a:pt x="2712" y="354"/>
                </a:lnTo>
                <a:lnTo>
                  <a:pt x="2736" y="342"/>
                </a:lnTo>
                <a:lnTo>
                  <a:pt x="2766" y="324"/>
                </a:lnTo>
                <a:lnTo>
                  <a:pt x="2796" y="312"/>
                </a:lnTo>
                <a:lnTo>
                  <a:pt x="2826" y="294"/>
                </a:lnTo>
                <a:lnTo>
                  <a:pt x="2856" y="276"/>
                </a:lnTo>
                <a:lnTo>
                  <a:pt x="2886" y="264"/>
                </a:lnTo>
                <a:lnTo>
                  <a:pt x="2916" y="228"/>
                </a:lnTo>
                <a:lnTo>
                  <a:pt x="2946" y="216"/>
                </a:lnTo>
                <a:lnTo>
                  <a:pt x="2976" y="198"/>
                </a:lnTo>
                <a:lnTo>
                  <a:pt x="3006" y="192"/>
                </a:lnTo>
                <a:lnTo>
                  <a:pt x="3036" y="174"/>
                </a:lnTo>
                <a:lnTo>
                  <a:pt x="3060" y="150"/>
                </a:lnTo>
                <a:lnTo>
                  <a:pt x="3090" y="132"/>
                </a:lnTo>
                <a:lnTo>
                  <a:pt x="3120" y="120"/>
                </a:lnTo>
                <a:lnTo>
                  <a:pt x="3150" y="108"/>
                </a:lnTo>
                <a:lnTo>
                  <a:pt x="3180" y="90"/>
                </a:lnTo>
                <a:lnTo>
                  <a:pt x="3210" y="72"/>
                </a:lnTo>
                <a:lnTo>
                  <a:pt x="3240" y="48"/>
                </a:lnTo>
                <a:lnTo>
                  <a:pt x="3270" y="12"/>
                </a:lnTo>
                <a:lnTo>
                  <a:pt x="330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3" name="Freeform 873"/>
          <p:cNvSpPr>
            <a:spLocks/>
          </p:cNvSpPr>
          <p:nvPr/>
        </p:nvSpPr>
        <p:spPr bwMode="auto">
          <a:xfrm>
            <a:off x="5220918" y="2354305"/>
            <a:ext cx="2290588" cy="2123478"/>
          </a:xfrm>
          <a:custGeom>
            <a:avLst/>
            <a:gdLst/>
            <a:ahLst/>
            <a:cxnLst>
              <a:cxn ang="0">
                <a:pos x="30" y="1326"/>
              </a:cxn>
              <a:cxn ang="0">
                <a:pos x="90" y="1290"/>
              </a:cxn>
              <a:cxn ang="0">
                <a:pos x="150" y="1260"/>
              </a:cxn>
              <a:cxn ang="0">
                <a:pos x="210" y="1218"/>
              </a:cxn>
              <a:cxn ang="0">
                <a:pos x="270" y="1188"/>
              </a:cxn>
              <a:cxn ang="0">
                <a:pos x="324" y="1164"/>
              </a:cxn>
              <a:cxn ang="0">
                <a:pos x="384" y="1134"/>
              </a:cxn>
              <a:cxn ang="0">
                <a:pos x="444" y="1104"/>
              </a:cxn>
              <a:cxn ang="0">
                <a:pos x="504" y="1074"/>
              </a:cxn>
              <a:cxn ang="0">
                <a:pos x="564" y="1044"/>
              </a:cxn>
              <a:cxn ang="0">
                <a:pos x="618" y="1014"/>
              </a:cxn>
              <a:cxn ang="0">
                <a:pos x="678" y="990"/>
              </a:cxn>
              <a:cxn ang="0">
                <a:pos x="738" y="972"/>
              </a:cxn>
              <a:cxn ang="0">
                <a:pos x="798" y="948"/>
              </a:cxn>
              <a:cxn ang="0">
                <a:pos x="858" y="912"/>
              </a:cxn>
              <a:cxn ang="0">
                <a:pos x="912" y="888"/>
              </a:cxn>
              <a:cxn ang="0">
                <a:pos x="972" y="858"/>
              </a:cxn>
              <a:cxn ang="0">
                <a:pos x="1032" y="828"/>
              </a:cxn>
              <a:cxn ang="0">
                <a:pos x="1092" y="804"/>
              </a:cxn>
              <a:cxn ang="0">
                <a:pos x="1152" y="792"/>
              </a:cxn>
              <a:cxn ang="0">
                <a:pos x="1206" y="774"/>
              </a:cxn>
              <a:cxn ang="0">
                <a:pos x="1266" y="756"/>
              </a:cxn>
              <a:cxn ang="0">
                <a:pos x="1326" y="732"/>
              </a:cxn>
              <a:cxn ang="0">
                <a:pos x="1386" y="714"/>
              </a:cxn>
              <a:cxn ang="0">
                <a:pos x="1446" y="684"/>
              </a:cxn>
              <a:cxn ang="0">
                <a:pos x="1506" y="672"/>
              </a:cxn>
              <a:cxn ang="0">
                <a:pos x="1560" y="648"/>
              </a:cxn>
              <a:cxn ang="0">
                <a:pos x="1620" y="630"/>
              </a:cxn>
              <a:cxn ang="0">
                <a:pos x="1680" y="618"/>
              </a:cxn>
              <a:cxn ang="0">
                <a:pos x="1740" y="600"/>
              </a:cxn>
              <a:cxn ang="0">
                <a:pos x="1800" y="582"/>
              </a:cxn>
              <a:cxn ang="0">
                <a:pos x="1854" y="570"/>
              </a:cxn>
              <a:cxn ang="0">
                <a:pos x="1914" y="552"/>
              </a:cxn>
              <a:cxn ang="0">
                <a:pos x="1974" y="528"/>
              </a:cxn>
              <a:cxn ang="0">
                <a:pos x="2034" y="510"/>
              </a:cxn>
              <a:cxn ang="0">
                <a:pos x="2094" y="498"/>
              </a:cxn>
              <a:cxn ang="0">
                <a:pos x="2148" y="462"/>
              </a:cxn>
              <a:cxn ang="0">
                <a:pos x="2208" y="426"/>
              </a:cxn>
              <a:cxn ang="0">
                <a:pos x="2268" y="414"/>
              </a:cxn>
              <a:cxn ang="0">
                <a:pos x="2328" y="402"/>
              </a:cxn>
              <a:cxn ang="0">
                <a:pos x="2388" y="378"/>
              </a:cxn>
              <a:cxn ang="0">
                <a:pos x="2442" y="360"/>
              </a:cxn>
              <a:cxn ang="0">
                <a:pos x="2502" y="318"/>
              </a:cxn>
              <a:cxn ang="0">
                <a:pos x="2562" y="306"/>
              </a:cxn>
              <a:cxn ang="0">
                <a:pos x="2622" y="294"/>
              </a:cxn>
              <a:cxn ang="0">
                <a:pos x="2682" y="252"/>
              </a:cxn>
              <a:cxn ang="0">
                <a:pos x="2736" y="216"/>
              </a:cxn>
              <a:cxn ang="0">
                <a:pos x="2796" y="204"/>
              </a:cxn>
              <a:cxn ang="0">
                <a:pos x="2856" y="102"/>
              </a:cxn>
              <a:cxn ang="0">
                <a:pos x="2916" y="90"/>
              </a:cxn>
              <a:cxn ang="0">
                <a:pos x="2976" y="78"/>
              </a:cxn>
              <a:cxn ang="0">
                <a:pos x="3036" y="60"/>
              </a:cxn>
              <a:cxn ang="0">
                <a:pos x="3090" y="42"/>
              </a:cxn>
              <a:cxn ang="0">
                <a:pos x="3150" y="18"/>
              </a:cxn>
              <a:cxn ang="0">
                <a:pos x="3210" y="12"/>
              </a:cxn>
              <a:cxn ang="0">
                <a:pos x="3270" y="0"/>
              </a:cxn>
            </a:cxnLst>
            <a:rect l="0" t="0" r="r" b="b"/>
            <a:pathLst>
              <a:path w="3300" h="1338">
                <a:moveTo>
                  <a:pt x="0" y="1338"/>
                </a:moveTo>
                <a:lnTo>
                  <a:pt x="30" y="1326"/>
                </a:lnTo>
                <a:lnTo>
                  <a:pt x="60" y="1308"/>
                </a:lnTo>
                <a:lnTo>
                  <a:pt x="90" y="1290"/>
                </a:lnTo>
                <a:lnTo>
                  <a:pt x="120" y="1278"/>
                </a:lnTo>
                <a:lnTo>
                  <a:pt x="150" y="1260"/>
                </a:lnTo>
                <a:lnTo>
                  <a:pt x="180" y="1230"/>
                </a:lnTo>
                <a:lnTo>
                  <a:pt x="210" y="1218"/>
                </a:lnTo>
                <a:lnTo>
                  <a:pt x="240" y="1206"/>
                </a:lnTo>
                <a:lnTo>
                  <a:pt x="270" y="1188"/>
                </a:lnTo>
                <a:lnTo>
                  <a:pt x="294" y="1176"/>
                </a:lnTo>
                <a:lnTo>
                  <a:pt x="324" y="1164"/>
                </a:lnTo>
                <a:lnTo>
                  <a:pt x="354" y="1146"/>
                </a:lnTo>
                <a:lnTo>
                  <a:pt x="384" y="1134"/>
                </a:lnTo>
                <a:lnTo>
                  <a:pt x="414" y="1122"/>
                </a:lnTo>
                <a:lnTo>
                  <a:pt x="444" y="1104"/>
                </a:lnTo>
                <a:lnTo>
                  <a:pt x="474" y="1092"/>
                </a:lnTo>
                <a:lnTo>
                  <a:pt x="504" y="1074"/>
                </a:lnTo>
                <a:lnTo>
                  <a:pt x="534" y="1068"/>
                </a:lnTo>
                <a:lnTo>
                  <a:pt x="564" y="1044"/>
                </a:lnTo>
                <a:lnTo>
                  <a:pt x="588" y="1020"/>
                </a:lnTo>
                <a:lnTo>
                  <a:pt x="618" y="1014"/>
                </a:lnTo>
                <a:lnTo>
                  <a:pt x="648" y="1002"/>
                </a:lnTo>
                <a:lnTo>
                  <a:pt x="678" y="990"/>
                </a:lnTo>
                <a:lnTo>
                  <a:pt x="708" y="984"/>
                </a:lnTo>
                <a:lnTo>
                  <a:pt x="738" y="972"/>
                </a:lnTo>
                <a:lnTo>
                  <a:pt x="768" y="954"/>
                </a:lnTo>
                <a:lnTo>
                  <a:pt x="798" y="948"/>
                </a:lnTo>
                <a:lnTo>
                  <a:pt x="828" y="918"/>
                </a:lnTo>
                <a:lnTo>
                  <a:pt x="858" y="912"/>
                </a:lnTo>
                <a:lnTo>
                  <a:pt x="888" y="900"/>
                </a:lnTo>
                <a:lnTo>
                  <a:pt x="912" y="888"/>
                </a:lnTo>
                <a:lnTo>
                  <a:pt x="942" y="876"/>
                </a:lnTo>
                <a:lnTo>
                  <a:pt x="972" y="858"/>
                </a:lnTo>
                <a:lnTo>
                  <a:pt x="1002" y="840"/>
                </a:lnTo>
                <a:lnTo>
                  <a:pt x="1032" y="828"/>
                </a:lnTo>
                <a:lnTo>
                  <a:pt x="1062" y="816"/>
                </a:lnTo>
                <a:lnTo>
                  <a:pt x="1092" y="804"/>
                </a:lnTo>
                <a:lnTo>
                  <a:pt x="1122" y="798"/>
                </a:lnTo>
                <a:lnTo>
                  <a:pt x="1152" y="792"/>
                </a:lnTo>
                <a:lnTo>
                  <a:pt x="1182" y="780"/>
                </a:lnTo>
                <a:lnTo>
                  <a:pt x="1206" y="774"/>
                </a:lnTo>
                <a:lnTo>
                  <a:pt x="1236" y="768"/>
                </a:lnTo>
                <a:lnTo>
                  <a:pt x="1266" y="756"/>
                </a:lnTo>
                <a:lnTo>
                  <a:pt x="1296" y="738"/>
                </a:lnTo>
                <a:lnTo>
                  <a:pt x="1326" y="732"/>
                </a:lnTo>
                <a:lnTo>
                  <a:pt x="1356" y="720"/>
                </a:lnTo>
                <a:lnTo>
                  <a:pt x="1386" y="714"/>
                </a:lnTo>
                <a:lnTo>
                  <a:pt x="1416" y="702"/>
                </a:lnTo>
                <a:lnTo>
                  <a:pt x="1446" y="684"/>
                </a:lnTo>
                <a:lnTo>
                  <a:pt x="1476" y="678"/>
                </a:lnTo>
                <a:lnTo>
                  <a:pt x="1506" y="672"/>
                </a:lnTo>
                <a:lnTo>
                  <a:pt x="1530" y="660"/>
                </a:lnTo>
                <a:lnTo>
                  <a:pt x="1560" y="648"/>
                </a:lnTo>
                <a:lnTo>
                  <a:pt x="1590" y="642"/>
                </a:lnTo>
                <a:lnTo>
                  <a:pt x="1620" y="630"/>
                </a:lnTo>
                <a:lnTo>
                  <a:pt x="1650" y="630"/>
                </a:lnTo>
                <a:lnTo>
                  <a:pt x="1680" y="618"/>
                </a:lnTo>
                <a:lnTo>
                  <a:pt x="1710" y="612"/>
                </a:lnTo>
                <a:lnTo>
                  <a:pt x="1740" y="600"/>
                </a:lnTo>
                <a:lnTo>
                  <a:pt x="1770" y="588"/>
                </a:lnTo>
                <a:lnTo>
                  <a:pt x="1800" y="582"/>
                </a:lnTo>
                <a:lnTo>
                  <a:pt x="1824" y="576"/>
                </a:lnTo>
                <a:lnTo>
                  <a:pt x="1854" y="570"/>
                </a:lnTo>
                <a:lnTo>
                  <a:pt x="1884" y="558"/>
                </a:lnTo>
                <a:lnTo>
                  <a:pt x="1914" y="552"/>
                </a:lnTo>
                <a:lnTo>
                  <a:pt x="1944" y="546"/>
                </a:lnTo>
                <a:lnTo>
                  <a:pt x="1974" y="528"/>
                </a:lnTo>
                <a:lnTo>
                  <a:pt x="2004" y="522"/>
                </a:lnTo>
                <a:lnTo>
                  <a:pt x="2034" y="510"/>
                </a:lnTo>
                <a:lnTo>
                  <a:pt x="2064" y="504"/>
                </a:lnTo>
                <a:lnTo>
                  <a:pt x="2094" y="498"/>
                </a:lnTo>
                <a:lnTo>
                  <a:pt x="2118" y="486"/>
                </a:lnTo>
                <a:lnTo>
                  <a:pt x="2148" y="462"/>
                </a:lnTo>
                <a:lnTo>
                  <a:pt x="2178" y="444"/>
                </a:lnTo>
                <a:lnTo>
                  <a:pt x="2208" y="426"/>
                </a:lnTo>
                <a:lnTo>
                  <a:pt x="2238" y="420"/>
                </a:lnTo>
                <a:lnTo>
                  <a:pt x="2268" y="414"/>
                </a:lnTo>
                <a:lnTo>
                  <a:pt x="2298" y="408"/>
                </a:lnTo>
                <a:lnTo>
                  <a:pt x="2328" y="402"/>
                </a:lnTo>
                <a:lnTo>
                  <a:pt x="2358" y="396"/>
                </a:lnTo>
                <a:lnTo>
                  <a:pt x="2388" y="378"/>
                </a:lnTo>
                <a:lnTo>
                  <a:pt x="2418" y="366"/>
                </a:lnTo>
                <a:lnTo>
                  <a:pt x="2442" y="360"/>
                </a:lnTo>
                <a:lnTo>
                  <a:pt x="2472" y="342"/>
                </a:lnTo>
                <a:lnTo>
                  <a:pt x="2502" y="318"/>
                </a:lnTo>
                <a:lnTo>
                  <a:pt x="2532" y="312"/>
                </a:lnTo>
                <a:lnTo>
                  <a:pt x="2562" y="306"/>
                </a:lnTo>
                <a:lnTo>
                  <a:pt x="2592" y="300"/>
                </a:lnTo>
                <a:lnTo>
                  <a:pt x="2622" y="294"/>
                </a:lnTo>
                <a:lnTo>
                  <a:pt x="2652" y="264"/>
                </a:lnTo>
                <a:lnTo>
                  <a:pt x="2682" y="252"/>
                </a:lnTo>
                <a:lnTo>
                  <a:pt x="2712" y="246"/>
                </a:lnTo>
                <a:lnTo>
                  <a:pt x="2736" y="216"/>
                </a:lnTo>
                <a:lnTo>
                  <a:pt x="2766" y="210"/>
                </a:lnTo>
                <a:lnTo>
                  <a:pt x="2796" y="204"/>
                </a:lnTo>
                <a:lnTo>
                  <a:pt x="2826" y="114"/>
                </a:lnTo>
                <a:lnTo>
                  <a:pt x="2856" y="102"/>
                </a:lnTo>
                <a:lnTo>
                  <a:pt x="2886" y="96"/>
                </a:lnTo>
                <a:lnTo>
                  <a:pt x="2916" y="90"/>
                </a:lnTo>
                <a:lnTo>
                  <a:pt x="2946" y="84"/>
                </a:lnTo>
                <a:lnTo>
                  <a:pt x="2976" y="78"/>
                </a:lnTo>
                <a:lnTo>
                  <a:pt x="3006" y="72"/>
                </a:lnTo>
                <a:lnTo>
                  <a:pt x="3036" y="60"/>
                </a:lnTo>
                <a:lnTo>
                  <a:pt x="3060" y="48"/>
                </a:lnTo>
                <a:lnTo>
                  <a:pt x="3090" y="42"/>
                </a:lnTo>
                <a:lnTo>
                  <a:pt x="3120" y="36"/>
                </a:lnTo>
                <a:lnTo>
                  <a:pt x="3150" y="18"/>
                </a:lnTo>
                <a:lnTo>
                  <a:pt x="3180" y="12"/>
                </a:lnTo>
                <a:lnTo>
                  <a:pt x="3210" y="12"/>
                </a:lnTo>
                <a:lnTo>
                  <a:pt x="3240" y="6"/>
                </a:lnTo>
                <a:lnTo>
                  <a:pt x="3270" y="0"/>
                </a:lnTo>
                <a:lnTo>
                  <a:pt x="330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7" name="Freeform 987"/>
          <p:cNvSpPr>
            <a:spLocks/>
          </p:cNvSpPr>
          <p:nvPr/>
        </p:nvSpPr>
        <p:spPr bwMode="auto">
          <a:xfrm>
            <a:off x="5220918" y="2525706"/>
            <a:ext cx="2290588" cy="1971121"/>
          </a:xfrm>
          <a:custGeom>
            <a:avLst/>
            <a:gdLst/>
            <a:ahLst/>
            <a:cxnLst>
              <a:cxn ang="0">
                <a:pos x="30" y="1242"/>
              </a:cxn>
              <a:cxn ang="0">
                <a:pos x="90" y="1224"/>
              </a:cxn>
              <a:cxn ang="0">
                <a:pos x="150" y="1212"/>
              </a:cxn>
              <a:cxn ang="0">
                <a:pos x="210" y="1182"/>
              </a:cxn>
              <a:cxn ang="0">
                <a:pos x="270" y="1170"/>
              </a:cxn>
              <a:cxn ang="0">
                <a:pos x="324" y="1158"/>
              </a:cxn>
              <a:cxn ang="0">
                <a:pos x="384" y="1134"/>
              </a:cxn>
              <a:cxn ang="0">
                <a:pos x="444" y="1122"/>
              </a:cxn>
              <a:cxn ang="0">
                <a:pos x="504" y="1110"/>
              </a:cxn>
              <a:cxn ang="0">
                <a:pos x="564" y="1080"/>
              </a:cxn>
              <a:cxn ang="0">
                <a:pos x="618" y="1056"/>
              </a:cxn>
              <a:cxn ang="0">
                <a:pos x="678" y="1020"/>
              </a:cxn>
              <a:cxn ang="0">
                <a:pos x="738" y="990"/>
              </a:cxn>
              <a:cxn ang="0">
                <a:pos x="798" y="972"/>
              </a:cxn>
              <a:cxn ang="0">
                <a:pos x="858" y="942"/>
              </a:cxn>
              <a:cxn ang="0">
                <a:pos x="912" y="912"/>
              </a:cxn>
              <a:cxn ang="0">
                <a:pos x="972" y="888"/>
              </a:cxn>
              <a:cxn ang="0">
                <a:pos x="1032" y="864"/>
              </a:cxn>
              <a:cxn ang="0">
                <a:pos x="1092" y="852"/>
              </a:cxn>
              <a:cxn ang="0">
                <a:pos x="1152" y="822"/>
              </a:cxn>
              <a:cxn ang="0">
                <a:pos x="1206" y="804"/>
              </a:cxn>
              <a:cxn ang="0">
                <a:pos x="1266" y="780"/>
              </a:cxn>
              <a:cxn ang="0">
                <a:pos x="1326" y="762"/>
              </a:cxn>
              <a:cxn ang="0">
                <a:pos x="1386" y="732"/>
              </a:cxn>
              <a:cxn ang="0">
                <a:pos x="1446" y="708"/>
              </a:cxn>
              <a:cxn ang="0">
                <a:pos x="1506" y="684"/>
              </a:cxn>
              <a:cxn ang="0">
                <a:pos x="1560" y="672"/>
              </a:cxn>
              <a:cxn ang="0">
                <a:pos x="1620" y="648"/>
              </a:cxn>
              <a:cxn ang="0">
                <a:pos x="1680" y="618"/>
              </a:cxn>
              <a:cxn ang="0">
                <a:pos x="1740" y="606"/>
              </a:cxn>
              <a:cxn ang="0">
                <a:pos x="1800" y="582"/>
              </a:cxn>
              <a:cxn ang="0">
                <a:pos x="1854" y="570"/>
              </a:cxn>
              <a:cxn ang="0">
                <a:pos x="1914" y="558"/>
              </a:cxn>
              <a:cxn ang="0">
                <a:pos x="1974" y="528"/>
              </a:cxn>
              <a:cxn ang="0">
                <a:pos x="2034" y="510"/>
              </a:cxn>
              <a:cxn ang="0">
                <a:pos x="2094" y="486"/>
              </a:cxn>
              <a:cxn ang="0">
                <a:pos x="2148" y="474"/>
              </a:cxn>
              <a:cxn ang="0">
                <a:pos x="2208" y="462"/>
              </a:cxn>
              <a:cxn ang="0">
                <a:pos x="2268" y="438"/>
              </a:cxn>
              <a:cxn ang="0">
                <a:pos x="2328" y="420"/>
              </a:cxn>
              <a:cxn ang="0">
                <a:pos x="2388" y="390"/>
              </a:cxn>
              <a:cxn ang="0">
                <a:pos x="2442" y="354"/>
              </a:cxn>
              <a:cxn ang="0">
                <a:pos x="2502" y="312"/>
              </a:cxn>
              <a:cxn ang="0">
                <a:pos x="2562" y="276"/>
              </a:cxn>
              <a:cxn ang="0">
                <a:pos x="2622" y="252"/>
              </a:cxn>
              <a:cxn ang="0">
                <a:pos x="2682" y="228"/>
              </a:cxn>
              <a:cxn ang="0">
                <a:pos x="2736" y="210"/>
              </a:cxn>
              <a:cxn ang="0">
                <a:pos x="2796" y="186"/>
              </a:cxn>
              <a:cxn ang="0">
                <a:pos x="2856" y="156"/>
              </a:cxn>
              <a:cxn ang="0">
                <a:pos x="2916" y="138"/>
              </a:cxn>
              <a:cxn ang="0">
                <a:pos x="2976" y="126"/>
              </a:cxn>
              <a:cxn ang="0">
                <a:pos x="3036" y="96"/>
              </a:cxn>
              <a:cxn ang="0">
                <a:pos x="3090" y="60"/>
              </a:cxn>
              <a:cxn ang="0">
                <a:pos x="3150" y="48"/>
              </a:cxn>
              <a:cxn ang="0">
                <a:pos x="3210" y="30"/>
              </a:cxn>
              <a:cxn ang="0">
                <a:pos x="3270" y="6"/>
              </a:cxn>
            </a:cxnLst>
            <a:rect l="0" t="0" r="r" b="b"/>
            <a:pathLst>
              <a:path w="3300" h="1242">
                <a:moveTo>
                  <a:pt x="0" y="1242"/>
                </a:moveTo>
                <a:lnTo>
                  <a:pt x="30" y="1242"/>
                </a:lnTo>
                <a:lnTo>
                  <a:pt x="60" y="1236"/>
                </a:lnTo>
                <a:lnTo>
                  <a:pt x="90" y="1224"/>
                </a:lnTo>
                <a:lnTo>
                  <a:pt x="120" y="1218"/>
                </a:lnTo>
                <a:lnTo>
                  <a:pt x="150" y="1212"/>
                </a:lnTo>
                <a:lnTo>
                  <a:pt x="180" y="1200"/>
                </a:lnTo>
                <a:lnTo>
                  <a:pt x="210" y="1182"/>
                </a:lnTo>
                <a:lnTo>
                  <a:pt x="240" y="1176"/>
                </a:lnTo>
                <a:lnTo>
                  <a:pt x="270" y="1170"/>
                </a:lnTo>
                <a:lnTo>
                  <a:pt x="294" y="1164"/>
                </a:lnTo>
                <a:lnTo>
                  <a:pt x="324" y="1158"/>
                </a:lnTo>
                <a:lnTo>
                  <a:pt x="354" y="1146"/>
                </a:lnTo>
                <a:lnTo>
                  <a:pt x="384" y="1134"/>
                </a:lnTo>
                <a:lnTo>
                  <a:pt x="414" y="1134"/>
                </a:lnTo>
                <a:lnTo>
                  <a:pt x="444" y="1122"/>
                </a:lnTo>
                <a:lnTo>
                  <a:pt x="474" y="1122"/>
                </a:lnTo>
                <a:lnTo>
                  <a:pt x="504" y="1110"/>
                </a:lnTo>
                <a:lnTo>
                  <a:pt x="534" y="1104"/>
                </a:lnTo>
                <a:lnTo>
                  <a:pt x="564" y="1080"/>
                </a:lnTo>
                <a:lnTo>
                  <a:pt x="588" y="1068"/>
                </a:lnTo>
                <a:lnTo>
                  <a:pt x="618" y="1056"/>
                </a:lnTo>
                <a:lnTo>
                  <a:pt x="648" y="1038"/>
                </a:lnTo>
                <a:lnTo>
                  <a:pt x="678" y="1020"/>
                </a:lnTo>
                <a:lnTo>
                  <a:pt x="708" y="996"/>
                </a:lnTo>
                <a:lnTo>
                  <a:pt x="738" y="990"/>
                </a:lnTo>
                <a:lnTo>
                  <a:pt x="768" y="984"/>
                </a:lnTo>
                <a:lnTo>
                  <a:pt x="798" y="972"/>
                </a:lnTo>
                <a:lnTo>
                  <a:pt x="828" y="966"/>
                </a:lnTo>
                <a:lnTo>
                  <a:pt x="858" y="942"/>
                </a:lnTo>
                <a:lnTo>
                  <a:pt x="888" y="936"/>
                </a:lnTo>
                <a:lnTo>
                  <a:pt x="912" y="912"/>
                </a:lnTo>
                <a:lnTo>
                  <a:pt x="942" y="894"/>
                </a:lnTo>
                <a:lnTo>
                  <a:pt x="972" y="888"/>
                </a:lnTo>
                <a:lnTo>
                  <a:pt x="1002" y="876"/>
                </a:lnTo>
                <a:lnTo>
                  <a:pt x="1032" y="864"/>
                </a:lnTo>
                <a:lnTo>
                  <a:pt x="1062" y="864"/>
                </a:lnTo>
                <a:lnTo>
                  <a:pt x="1092" y="852"/>
                </a:lnTo>
                <a:lnTo>
                  <a:pt x="1122" y="828"/>
                </a:lnTo>
                <a:lnTo>
                  <a:pt x="1152" y="822"/>
                </a:lnTo>
                <a:lnTo>
                  <a:pt x="1182" y="810"/>
                </a:lnTo>
                <a:lnTo>
                  <a:pt x="1206" y="804"/>
                </a:lnTo>
                <a:lnTo>
                  <a:pt x="1236" y="798"/>
                </a:lnTo>
                <a:lnTo>
                  <a:pt x="1266" y="780"/>
                </a:lnTo>
                <a:lnTo>
                  <a:pt x="1296" y="774"/>
                </a:lnTo>
                <a:lnTo>
                  <a:pt x="1326" y="762"/>
                </a:lnTo>
                <a:lnTo>
                  <a:pt x="1356" y="744"/>
                </a:lnTo>
                <a:lnTo>
                  <a:pt x="1386" y="732"/>
                </a:lnTo>
                <a:lnTo>
                  <a:pt x="1416" y="720"/>
                </a:lnTo>
                <a:lnTo>
                  <a:pt x="1446" y="708"/>
                </a:lnTo>
                <a:lnTo>
                  <a:pt x="1476" y="702"/>
                </a:lnTo>
                <a:lnTo>
                  <a:pt x="1506" y="684"/>
                </a:lnTo>
                <a:lnTo>
                  <a:pt x="1530" y="678"/>
                </a:lnTo>
                <a:lnTo>
                  <a:pt x="1560" y="672"/>
                </a:lnTo>
                <a:lnTo>
                  <a:pt x="1590" y="666"/>
                </a:lnTo>
                <a:lnTo>
                  <a:pt x="1620" y="648"/>
                </a:lnTo>
                <a:lnTo>
                  <a:pt x="1650" y="636"/>
                </a:lnTo>
                <a:lnTo>
                  <a:pt x="1680" y="618"/>
                </a:lnTo>
                <a:lnTo>
                  <a:pt x="1710" y="612"/>
                </a:lnTo>
                <a:lnTo>
                  <a:pt x="1740" y="606"/>
                </a:lnTo>
                <a:lnTo>
                  <a:pt x="1770" y="588"/>
                </a:lnTo>
                <a:lnTo>
                  <a:pt x="1800" y="582"/>
                </a:lnTo>
                <a:lnTo>
                  <a:pt x="1824" y="576"/>
                </a:lnTo>
                <a:lnTo>
                  <a:pt x="1854" y="570"/>
                </a:lnTo>
                <a:lnTo>
                  <a:pt x="1884" y="564"/>
                </a:lnTo>
                <a:lnTo>
                  <a:pt x="1914" y="558"/>
                </a:lnTo>
                <a:lnTo>
                  <a:pt x="1944" y="546"/>
                </a:lnTo>
                <a:lnTo>
                  <a:pt x="1974" y="528"/>
                </a:lnTo>
                <a:lnTo>
                  <a:pt x="2004" y="516"/>
                </a:lnTo>
                <a:lnTo>
                  <a:pt x="2034" y="510"/>
                </a:lnTo>
                <a:lnTo>
                  <a:pt x="2064" y="492"/>
                </a:lnTo>
                <a:lnTo>
                  <a:pt x="2094" y="486"/>
                </a:lnTo>
                <a:lnTo>
                  <a:pt x="2118" y="480"/>
                </a:lnTo>
                <a:lnTo>
                  <a:pt x="2148" y="474"/>
                </a:lnTo>
                <a:lnTo>
                  <a:pt x="2178" y="468"/>
                </a:lnTo>
                <a:lnTo>
                  <a:pt x="2208" y="462"/>
                </a:lnTo>
                <a:lnTo>
                  <a:pt x="2238" y="450"/>
                </a:lnTo>
                <a:lnTo>
                  <a:pt x="2268" y="438"/>
                </a:lnTo>
                <a:lnTo>
                  <a:pt x="2298" y="432"/>
                </a:lnTo>
                <a:lnTo>
                  <a:pt x="2328" y="420"/>
                </a:lnTo>
                <a:lnTo>
                  <a:pt x="2358" y="414"/>
                </a:lnTo>
                <a:lnTo>
                  <a:pt x="2388" y="390"/>
                </a:lnTo>
                <a:lnTo>
                  <a:pt x="2418" y="360"/>
                </a:lnTo>
                <a:lnTo>
                  <a:pt x="2442" y="354"/>
                </a:lnTo>
                <a:lnTo>
                  <a:pt x="2472" y="324"/>
                </a:lnTo>
                <a:lnTo>
                  <a:pt x="2502" y="312"/>
                </a:lnTo>
                <a:lnTo>
                  <a:pt x="2532" y="282"/>
                </a:lnTo>
                <a:lnTo>
                  <a:pt x="2562" y="276"/>
                </a:lnTo>
                <a:lnTo>
                  <a:pt x="2592" y="270"/>
                </a:lnTo>
                <a:lnTo>
                  <a:pt x="2622" y="252"/>
                </a:lnTo>
                <a:lnTo>
                  <a:pt x="2652" y="234"/>
                </a:lnTo>
                <a:lnTo>
                  <a:pt x="2682" y="228"/>
                </a:lnTo>
                <a:lnTo>
                  <a:pt x="2712" y="216"/>
                </a:lnTo>
                <a:lnTo>
                  <a:pt x="2736" y="210"/>
                </a:lnTo>
                <a:lnTo>
                  <a:pt x="2766" y="192"/>
                </a:lnTo>
                <a:lnTo>
                  <a:pt x="2796" y="186"/>
                </a:lnTo>
                <a:lnTo>
                  <a:pt x="2826" y="186"/>
                </a:lnTo>
                <a:lnTo>
                  <a:pt x="2856" y="156"/>
                </a:lnTo>
                <a:lnTo>
                  <a:pt x="2886" y="156"/>
                </a:lnTo>
                <a:lnTo>
                  <a:pt x="2916" y="138"/>
                </a:lnTo>
                <a:lnTo>
                  <a:pt x="2946" y="132"/>
                </a:lnTo>
                <a:lnTo>
                  <a:pt x="2976" y="126"/>
                </a:lnTo>
                <a:lnTo>
                  <a:pt x="3006" y="102"/>
                </a:lnTo>
                <a:lnTo>
                  <a:pt x="3036" y="96"/>
                </a:lnTo>
                <a:lnTo>
                  <a:pt x="3060" y="78"/>
                </a:lnTo>
                <a:lnTo>
                  <a:pt x="3090" y="60"/>
                </a:lnTo>
                <a:lnTo>
                  <a:pt x="3120" y="54"/>
                </a:lnTo>
                <a:lnTo>
                  <a:pt x="3150" y="48"/>
                </a:lnTo>
                <a:lnTo>
                  <a:pt x="3180" y="36"/>
                </a:lnTo>
                <a:lnTo>
                  <a:pt x="3210" y="30"/>
                </a:lnTo>
                <a:lnTo>
                  <a:pt x="3240" y="12"/>
                </a:lnTo>
                <a:lnTo>
                  <a:pt x="3270" y="6"/>
                </a:lnTo>
                <a:lnTo>
                  <a:pt x="3300" y="0"/>
                </a:lnTo>
              </a:path>
            </a:pathLst>
          </a:custGeom>
          <a:ln>
            <a:solidFill>
              <a:srgbClr val="F616AB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875" name="Rectangle 1443"/>
          <p:cNvSpPr>
            <a:spLocks noChangeArrowheads="1"/>
          </p:cNvSpPr>
          <p:nvPr/>
        </p:nvSpPr>
        <p:spPr bwMode="auto">
          <a:xfrm>
            <a:off x="5195930" y="5268135"/>
            <a:ext cx="41647" cy="1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12" name="Line 1480"/>
          <p:cNvSpPr>
            <a:spLocks noChangeShapeType="1"/>
          </p:cNvSpPr>
          <p:nvPr/>
        </p:nvSpPr>
        <p:spPr bwMode="auto">
          <a:xfrm flipH="1">
            <a:off x="268288" y="287338"/>
            <a:ext cx="6350" cy="6350"/>
          </a:xfrm>
          <a:prstGeom prst="line">
            <a:avLst/>
          </a:prstGeom>
          <a:noFill/>
          <a:ln w="0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3" name="Line 8"/>
          <p:cNvSpPr>
            <a:spLocks noChangeShapeType="1"/>
          </p:cNvSpPr>
          <p:nvPr/>
        </p:nvSpPr>
        <p:spPr bwMode="auto">
          <a:xfrm>
            <a:off x="1635379" y="5338763"/>
            <a:ext cx="235038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4" name="Line 10"/>
          <p:cNvSpPr>
            <a:spLocks noChangeShapeType="1"/>
          </p:cNvSpPr>
          <p:nvPr/>
        </p:nvSpPr>
        <p:spPr bwMode="auto">
          <a:xfrm flipV="1">
            <a:off x="1635379" y="1347788"/>
            <a:ext cx="695" cy="39909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5" name="Line 11"/>
          <p:cNvSpPr>
            <a:spLocks noChangeShapeType="1"/>
          </p:cNvSpPr>
          <p:nvPr/>
        </p:nvSpPr>
        <p:spPr bwMode="auto">
          <a:xfrm>
            <a:off x="1635379" y="5338763"/>
            <a:ext cx="235038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6" name="Line 12"/>
          <p:cNvSpPr>
            <a:spLocks noChangeShapeType="1"/>
          </p:cNvSpPr>
          <p:nvPr/>
        </p:nvSpPr>
        <p:spPr bwMode="auto">
          <a:xfrm flipV="1">
            <a:off x="1635379" y="1347788"/>
            <a:ext cx="695" cy="39909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7" name="Line 13"/>
          <p:cNvSpPr>
            <a:spLocks noChangeShapeType="1"/>
          </p:cNvSpPr>
          <p:nvPr/>
        </p:nvSpPr>
        <p:spPr bwMode="auto">
          <a:xfrm flipV="1">
            <a:off x="1635379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8" name="Line 14"/>
          <p:cNvSpPr>
            <a:spLocks noChangeShapeType="1"/>
          </p:cNvSpPr>
          <p:nvPr/>
        </p:nvSpPr>
        <p:spPr bwMode="auto">
          <a:xfrm>
            <a:off x="1452493" y="1347788"/>
            <a:ext cx="695" cy="476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89" name="Rectangle 15"/>
          <p:cNvSpPr>
            <a:spLocks noChangeArrowheads="1"/>
          </p:cNvSpPr>
          <p:nvPr/>
        </p:nvSpPr>
        <p:spPr bwMode="auto">
          <a:xfrm>
            <a:off x="1622877" y="5367338"/>
            <a:ext cx="54176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0" name="Line 16"/>
          <p:cNvSpPr>
            <a:spLocks noChangeShapeType="1"/>
          </p:cNvSpPr>
          <p:nvPr/>
        </p:nvSpPr>
        <p:spPr bwMode="auto">
          <a:xfrm flipV="1">
            <a:off x="1968767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1" name="Rectangle 18"/>
          <p:cNvSpPr>
            <a:spLocks noChangeArrowheads="1"/>
          </p:cNvSpPr>
          <p:nvPr/>
        </p:nvSpPr>
        <p:spPr bwMode="auto">
          <a:xfrm>
            <a:off x="1918759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0.01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2" name="Line 19"/>
          <p:cNvSpPr>
            <a:spLocks noChangeShapeType="1"/>
          </p:cNvSpPr>
          <p:nvPr/>
        </p:nvSpPr>
        <p:spPr bwMode="auto">
          <a:xfrm flipV="1">
            <a:off x="2306322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3" name="Rectangle 21"/>
          <p:cNvSpPr>
            <a:spLocks noChangeArrowheads="1"/>
          </p:cNvSpPr>
          <p:nvPr/>
        </p:nvSpPr>
        <p:spPr bwMode="auto">
          <a:xfrm>
            <a:off x="2256314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4" name="Line 22"/>
          <p:cNvSpPr>
            <a:spLocks noChangeShapeType="1"/>
          </p:cNvSpPr>
          <p:nvPr/>
        </p:nvSpPr>
        <p:spPr bwMode="auto">
          <a:xfrm flipV="1">
            <a:off x="2639710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5" name="Rectangle 24"/>
          <p:cNvSpPr>
            <a:spLocks noChangeArrowheads="1"/>
          </p:cNvSpPr>
          <p:nvPr/>
        </p:nvSpPr>
        <p:spPr bwMode="auto">
          <a:xfrm>
            <a:off x="2589702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0.03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6" name="Line 25"/>
          <p:cNvSpPr>
            <a:spLocks noChangeShapeType="1"/>
          </p:cNvSpPr>
          <p:nvPr/>
        </p:nvSpPr>
        <p:spPr bwMode="auto">
          <a:xfrm flipV="1">
            <a:off x="2977266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7" name="Rectangle 27"/>
          <p:cNvSpPr>
            <a:spLocks noChangeArrowheads="1"/>
          </p:cNvSpPr>
          <p:nvPr/>
        </p:nvSpPr>
        <p:spPr bwMode="auto">
          <a:xfrm>
            <a:off x="2927258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8" name="Line 28"/>
          <p:cNvSpPr>
            <a:spLocks noChangeShapeType="1"/>
          </p:cNvSpPr>
          <p:nvPr/>
        </p:nvSpPr>
        <p:spPr bwMode="auto">
          <a:xfrm flipV="1">
            <a:off x="3310654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99" name="Rectangle 30"/>
          <p:cNvSpPr>
            <a:spLocks noChangeArrowheads="1"/>
          </p:cNvSpPr>
          <p:nvPr/>
        </p:nvSpPr>
        <p:spPr bwMode="auto">
          <a:xfrm>
            <a:off x="3260646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0.05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0" name="Line 31"/>
          <p:cNvSpPr>
            <a:spLocks noChangeShapeType="1"/>
          </p:cNvSpPr>
          <p:nvPr/>
        </p:nvSpPr>
        <p:spPr bwMode="auto">
          <a:xfrm flipV="1">
            <a:off x="3648209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01" name="Rectangle 33"/>
          <p:cNvSpPr>
            <a:spLocks noChangeArrowheads="1"/>
          </p:cNvSpPr>
          <p:nvPr/>
        </p:nvSpPr>
        <p:spPr bwMode="auto">
          <a:xfrm>
            <a:off x="3598201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2" name="Line 34"/>
          <p:cNvSpPr>
            <a:spLocks noChangeShapeType="1"/>
          </p:cNvSpPr>
          <p:nvPr/>
        </p:nvSpPr>
        <p:spPr bwMode="auto">
          <a:xfrm flipV="1">
            <a:off x="3985764" y="5281613"/>
            <a:ext cx="695" cy="5715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03" name="Rectangle 36"/>
          <p:cNvSpPr>
            <a:spLocks noChangeArrowheads="1"/>
          </p:cNvSpPr>
          <p:nvPr/>
        </p:nvSpPr>
        <p:spPr bwMode="auto">
          <a:xfrm>
            <a:off x="3935756" y="536733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0.07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4" name="Line 37"/>
          <p:cNvSpPr>
            <a:spLocks noChangeShapeType="1"/>
          </p:cNvSpPr>
          <p:nvPr/>
        </p:nvSpPr>
        <p:spPr bwMode="auto">
          <a:xfrm>
            <a:off x="1635379" y="5338763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05" name="Line 38"/>
          <p:cNvSpPr>
            <a:spLocks noChangeShapeType="1"/>
          </p:cNvSpPr>
          <p:nvPr/>
        </p:nvSpPr>
        <p:spPr bwMode="auto">
          <a:xfrm flipH="1">
            <a:off x="3960760" y="5338763"/>
            <a:ext cx="25004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06" name="Rectangle 39"/>
          <p:cNvSpPr>
            <a:spLocks noChangeArrowheads="1"/>
          </p:cNvSpPr>
          <p:nvPr/>
        </p:nvSpPr>
        <p:spPr bwMode="auto">
          <a:xfrm>
            <a:off x="1331640" y="5262563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2.36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7" name="Line 40"/>
          <p:cNvSpPr>
            <a:spLocks noChangeShapeType="1"/>
          </p:cNvSpPr>
          <p:nvPr/>
        </p:nvSpPr>
        <p:spPr bwMode="auto">
          <a:xfrm>
            <a:off x="1643692" y="4548002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09" name="Rectangle 45"/>
          <p:cNvSpPr>
            <a:spLocks noChangeArrowheads="1"/>
          </p:cNvSpPr>
          <p:nvPr/>
        </p:nvSpPr>
        <p:spPr bwMode="auto">
          <a:xfrm>
            <a:off x="1360811" y="4462463"/>
            <a:ext cx="100016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0" name="Line 46"/>
          <p:cNvSpPr>
            <a:spLocks noChangeShapeType="1"/>
          </p:cNvSpPr>
          <p:nvPr/>
        </p:nvSpPr>
        <p:spPr bwMode="auto">
          <a:xfrm>
            <a:off x="1643692" y="3747902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2" name="Line 49"/>
          <p:cNvSpPr>
            <a:spLocks noChangeShapeType="1"/>
          </p:cNvSpPr>
          <p:nvPr/>
        </p:nvSpPr>
        <p:spPr bwMode="auto">
          <a:xfrm>
            <a:off x="1452493" y="3738563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3" name="Rectangle 51"/>
          <p:cNvSpPr>
            <a:spLocks noChangeArrowheads="1"/>
          </p:cNvSpPr>
          <p:nvPr/>
        </p:nvSpPr>
        <p:spPr bwMode="auto">
          <a:xfrm>
            <a:off x="1331640" y="3662363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2.44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4" name="Line 52"/>
          <p:cNvSpPr>
            <a:spLocks noChangeShapeType="1"/>
          </p:cNvSpPr>
          <p:nvPr/>
        </p:nvSpPr>
        <p:spPr bwMode="auto">
          <a:xfrm>
            <a:off x="1643692" y="2947802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6" name="Line 55"/>
          <p:cNvSpPr>
            <a:spLocks noChangeShapeType="1"/>
          </p:cNvSpPr>
          <p:nvPr/>
        </p:nvSpPr>
        <p:spPr bwMode="auto">
          <a:xfrm>
            <a:off x="1452493" y="2938463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17" name="Rectangle 57"/>
          <p:cNvSpPr>
            <a:spLocks noChangeArrowheads="1"/>
          </p:cNvSpPr>
          <p:nvPr/>
        </p:nvSpPr>
        <p:spPr bwMode="auto">
          <a:xfrm>
            <a:off x="1331640" y="2862263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2.48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8" name="Line 58"/>
          <p:cNvSpPr>
            <a:spLocks noChangeShapeType="1"/>
          </p:cNvSpPr>
          <p:nvPr/>
        </p:nvSpPr>
        <p:spPr bwMode="auto">
          <a:xfrm>
            <a:off x="1643692" y="2147702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0" name="Line 61"/>
          <p:cNvSpPr>
            <a:spLocks noChangeShapeType="1"/>
          </p:cNvSpPr>
          <p:nvPr/>
        </p:nvSpPr>
        <p:spPr bwMode="auto">
          <a:xfrm>
            <a:off x="1452493" y="2138363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1" name="Rectangle 63"/>
          <p:cNvSpPr>
            <a:spLocks noChangeArrowheads="1"/>
          </p:cNvSpPr>
          <p:nvPr/>
        </p:nvSpPr>
        <p:spPr bwMode="auto">
          <a:xfrm>
            <a:off x="1331640" y="2062163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2.52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2" name="Line 64"/>
          <p:cNvSpPr>
            <a:spLocks noChangeShapeType="1"/>
          </p:cNvSpPr>
          <p:nvPr/>
        </p:nvSpPr>
        <p:spPr bwMode="auto">
          <a:xfrm>
            <a:off x="1643692" y="1347602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4" name="Line 67"/>
          <p:cNvSpPr>
            <a:spLocks noChangeShapeType="1"/>
          </p:cNvSpPr>
          <p:nvPr/>
        </p:nvSpPr>
        <p:spPr bwMode="auto">
          <a:xfrm>
            <a:off x="1452493" y="1347788"/>
            <a:ext cx="20837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5" name="Rectangle 69"/>
          <p:cNvSpPr>
            <a:spLocks noChangeArrowheads="1"/>
          </p:cNvSpPr>
          <p:nvPr/>
        </p:nvSpPr>
        <p:spPr bwMode="auto">
          <a:xfrm>
            <a:off x="1331640" y="1271588"/>
            <a:ext cx="1291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2.56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6" name="Line 71"/>
          <p:cNvSpPr>
            <a:spLocks noChangeShapeType="1"/>
          </p:cNvSpPr>
          <p:nvPr/>
        </p:nvSpPr>
        <p:spPr bwMode="auto">
          <a:xfrm>
            <a:off x="1635379" y="5338763"/>
            <a:ext cx="235038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7" name="Line 73"/>
          <p:cNvSpPr>
            <a:spLocks noChangeShapeType="1"/>
          </p:cNvSpPr>
          <p:nvPr/>
        </p:nvSpPr>
        <p:spPr bwMode="auto">
          <a:xfrm flipV="1">
            <a:off x="1635379" y="1347788"/>
            <a:ext cx="695" cy="39909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8" name="Freeform 74"/>
          <p:cNvSpPr>
            <a:spLocks/>
          </p:cNvSpPr>
          <p:nvPr/>
        </p:nvSpPr>
        <p:spPr bwMode="auto">
          <a:xfrm>
            <a:off x="1652049" y="4462463"/>
            <a:ext cx="2292042" cy="257175"/>
          </a:xfrm>
          <a:custGeom>
            <a:avLst/>
            <a:gdLst/>
            <a:ahLst/>
            <a:cxnLst>
              <a:cxn ang="0">
                <a:pos x="30" y="60"/>
              </a:cxn>
              <a:cxn ang="0">
                <a:pos x="90" y="66"/>
              </a:cxn>
              <a:cxn ang="0">
                <a:pos x="150" y="72"/>
              </a:cxn>
              <a:cxn ang="0">
                <a:pos x="210" y="78"/>
              </a:cxn>
              <a:cxn ang="0">
                <a:pos x="270" y="66"/>
              </a:cxn>
              <a:cxn ang="0">
                <a:pos x="324" y="54"/>
              </a:cxn>
              <a:cxn ang="0">
                <a:pos x="384" y="54"/>
              </a:cxn>
              <a:cxn ang="0">
                <a:pos x="444" y="54"/>
              </a:cxn>
              <a:cxn ang="0">
                <a:pos x="504" y="48"/>
              </a:cxn>
              <a:cxn ang="0">
                <a:pos x="564" y="36"/>
              </a:cxn>
              <a:cxn ang="0">
                <a:pos x="618" y="24"/>
              </a:cxn>
              <a:cxn ang="0">
                <a:pos x="678" y="18"/>
              </a:cxn>
              <a:cxn ang="0">
                <a:pos x="738" y="0"/>
              </a:cxn>
              <a:cxn ang="0">
                <a:pos x="798" y="12"/>
              </a:cxn>
              <a:cxn ang="0">
                <a:pos x="858" y="12"/>
              </a:cxn>
              <a:cxn ang="0">
                <a:pos x="912" y="24"/>
              </a:cxn>
              <a:cxn ang="0">
                <a:pos x="972" y="60"/>
              </a:cxn>
              <a:cxn ang="0">
                <a:pos x="1032" y="60"/>
              </a:cxn>
              <a:cxn ang="0">
                <a:pos x="1092" y="54"/>
              </a:cxn>
              <a:cxn ang="0">
                <a:pos x="1152" y="60"/>
              </a:cxn>
              <a:cxn ang="0">
                <a:pos x="1206" y="66"/>
              </a:cxn>
              <a:cxn ang="0">
                <a:pos x="1266" y="66"/>
              </a:cxn>
              <a:cxn ang="0">
                <a:pos x="1326" y="66"/>
              </a:cxn>
              <a:cxn ang="0">
                <a:pos x="1386" y="66"/>
              </a:cxn>
              <a:cxn ang="0">
                <a:pos x="1446" y="72"/>
              </a:cxn>
              <a:cxn ang="0">
                <a:pos x="1506" y="156"/>
              </a:cxn>
              <a:cxn ang="0">
                <a:pos x="1560" y="162"/>
              </a:cxn>
              <a:cxn ang="0">
                <a:pos x="1620" y="150"/>
              </a:cxn>
              <a:cxn ang="0">
                <a:pos x="1680" y="144"/>
              </a:cxn>
              <a:cxn ang="0">
                <a:pos x="1740" y="156"/>
              </a:cxn>
              <a:cxn ang="0">
                <a:pos x="1800" y="138"/>
              </a:cxn>
              <a:cxn ang="0">
                <a:pos x="1854" y="156"/>
              </a:cxn>
              <a:cxn ang="0">
                <a:pos x="1914" y="156"/>
              </a:cxn>
              <a:cxn ang="0">
                <a:pos x="1974" y="150"/>
              </a:cxn>
              <a:cxn ang="0">
                <a:pos x="2034" y="144"/>
              </a:cxn>
              <a:cxn ang="0">
                <a:pos x="2094" y="132"/>
              </a:cxn>
              <a:cxn ang="0">
                <a:pos x="2148" y="132"/>
              </a:cxn>
              <a:cxn ang="0">
                <a:pos x="2208" y="126"/>
              </a:cxn>
              <a:cxn ang="0">
                <a:pos x="2268" y="138"/>
              </a:cxn>
              <a:cxn ang="0">
                <a:pos x="2328" y="120"/>
              </a:cxn>
              <a:cxn ang="0">
                <a:pos x="2388" y="120"/>
              </a:cxn>
              <a:cxn ang="0">
                <a:pos x="2442" y="120"/>
              </a:cxn>
              <a:cxn ang="0">
                <a:pos x="2502" y="114"/>
              </a:cxn>
              <a:cxn ang="0">
                <a:pos x="2562" y="108"/>
              </a:cxn>
              <a:cxn ang="0">
                <a:pos x="2622" y="102"/>
              </a:cxn>
              <a:cxn ang="0">
                <a:pos x="2682" y="102"/>
              </a:cxn>
              <a:cxn ang="0">
                <a:pos x="2736" y="84"/>
              </a:cxn>
              <a:cxn ang="0">
                <a:pos x="2796" y="90"/>
              </a:cxn>
              <a:cxn ang="0">
                <a:pos x="2856" y="108"/>
              </a:cxn>
              <a:cxn ang="0">
                <a:pos x="2916" y="102"/>
              </a:cxn>
              <a:cxn ang="0">
                <a:pos x="2976" y="132"/>
              </a:cxn>
              <a:cxn ang="0">
                <a:pos x="3036" y="126"/>
              </a:cxn>
              <a:cxn ang="0">
                <a:pos x="3090" y="114"/>
              </a:cxn>
              <a:cxn ang="0">
                <a:pos x="3150" y="102"/>
              </a:cxn>
              <a:cxn ang="0">
                <a:pos x="3210" y="138"/>
              </a:cxn>
              <a:cxn ang="0">
                <a:pos x="3270" y="144"/>
              </a:cxn>
            </a:cxnLst>
            <a:rect l="0" t="0" r="r" b="b"/>
            <a:pathLst>
              <a:path w="3300" h="162">
                <a:moveTo>
                  <a:pt x="0" y="48"/>
                </a:moveTo>
                <a:lnTo>
                  <a:pt x="30" y="60"/>
                </a:lnTo>
                <a:lnTo>
                  <a:pt x="60" y="60"/>
                </a:lnTo>
                <a:lnTo>
                  <a:pt x="90" y="66"/>
                </a:lnTo>
                <a:lnTo>
                  <a:pt x="120" y="72"/>
                </a:lnTo>
                <a:lnTo>
                  <a:pt x="150" y="72"/>
                </a:lnTo>
                <a:lnTo>
                  <a:pt x="180" y="66"/>
                </a:lnTo>
                <a:lnTo>
                  <a:pt x="210" y="78"/>
                </a:lnTo>
                <a:lnTo>
                  <a:pt x="240" y="66"/>
                </a:lnTo>
                <a:lnTo>
                  <a:pt x="270" y="66"/>
                </a:lnTo>
                <a:lnTo>
                  <a:pt x="294" y="54"/>
                </a:lnTo>
                <a:lnTo>
                  <a:pt x="324" y="54"/>
                </a:lnTo>
                <a:lnTo>
                  <a:pt x="354" y="66"/>
                </a:lnTo>
                <a:lnTo>
                  <a:pt x="384" y="54"/>
                </a:lnTo>
                <a:lnTo>
                  <a:pt x="414" y="48"/>
                </a:lnTo>
                <a:lnTo>
                  <a:pt x="444" y="54"/>
                </a:lnTo>
                <a:lnTo>
                  <a:pt x="474" y="48"/>
                </a:lnTo>
                <a:lnTo>
                  <a:pt x="504" y="48"/>
                </a:lnTo>
                <a:lnTo>
                  <a:pt x="534" y="42"/>
                </a:lnTo>
                <a:lnTo>
                  <a:pt x="564" y="36"/>
                </a:lnTo>
                <a:lnTo>
                  <a:pt x="588" y="30"/>
                </a:lnTo>
                <a:lnTo>
                  <a:pt x="618" y="24"/>
                </a:lnTo>
                <a:lnTo>
                  <a:pt x="648" y="18"/>
                </a:lnTo>
                <a:lnTo>
                  <a:pt x="678" y="18"/>
                </a:lnTo>
                <a:lnTo>
                  <a:pt x="708" y="6"/>
                </a:lnTo>
                <a:lnTo>
                  <a:pt x="738" y="0"/>
                </a:lnTo>
                <a:lnTo>
                  <a:pt x="768" y="6"/>
                </a:lnTo>
                <a:lnTo>
                  <a:pt x="798" y="12"/>
                </a:lnTo>
                <a:lnTo>
                  <a:pt x="828" y="12"/>
                </a:lnTo>
                <a:lnTo>
                  <a:pt x="858" y="12"/>
                </a:lnTo>
                <a:lnTo>
                  <a:pt x="888" y="36"/>
                </a:lnTo>
                <a:lnTo>
                  <a:pt x="912" y="24"/>
                </a:lnTo>
                <a:lnTo>
                  <a:pt x="942" y="42"/>
                </a:lnTo>
                <a:lnTo>
                  <a:pt x="972" y="60"/>
                </a:lnTo>
                <a:lnTo>
                  <a:pt x="1002" y="60"/>
                </a:lnTo>
                <a:lnTo>
                  <a:pt x="1032" y="60"/>
                </a:lnTo>
                <a:lnTo>
                  <a:pt x="1062" y="60"/>
                </a:lnTo>
                <a:lnTo>
                  <a:pt x="1092" y="54"/>
                </a:lnTo>
                <a:lnTo>
                  <a:pt x="1122" y="54"/>
                </a:lnTo>
                <a:lnTo>
                  <a:pt x="1152" y="60"/>
                </a:lnTo>
                <a:lnTo>
                  <a:pt x="1182" y="72"/>
                </a:lnTo>
                <a:lnTo>
                  <a:pt x="1206" y="66"/>
                </a:lnTo>
                <a:lnTo>
                  <a:pt x="1236" y="72"/>
                </a:lnTo>
                <a:lnTo>
                  <a:pt x="1266" y="66"/>
                </a:lnTo>
                <a:lnTo>
                  <a:pt x="1296" y="72"/>
                </a:lnTo>
                <a:lnTo>
                  <a:pt x="1326" y="66"/>
                </a:lnTo>
                <a:lnTo>
                  <a:pt x="1356" y="66"/>
                </a:lnTo>
                <a:lnTo>
                  <a:pt x="1386" y="66"/>
                </a:lnTo>
                <a:lnTo>
                  <a:pt x="1416" y="60"/>
                </a:lnTo>
                <a:lnTo>
                  <a:pt x="1446" y="72"/>
                </a:lnTo>
                <a:lnTo>
                  <a:pt x="1476" y="132"/>
                </a:lnTo>
                <a:lnTo>
                  <a:pt x="1506" y="156"/>
                </a:lnTo>
                <a:lnTo>
                  <a:pt x="1530" y="162"/>
                </a:lnTo>
                <a:lnTo>
                  <a:pt x="1560" y="162"/>
                </a:lnTo>
                <a:lnTo>
                  <a:pt x="1590" y="150"/>
                </a:lnTo>
                <a:lnTo>
                  <a:pt x="1620" y="150"/>
                </a:lnTo>
                <a:lnTo>
                  <a:pt x="1650" y="144"/>
                </a:lnTo>
                <a:lnTo>
                  <a:pt x="1680" y="144"/>
                </a:lnTo>
                <a:lnTo>
                  <a:pt x="1710" y="156"/>
                </a:lnTo>
                <a:lnTo>
                  <a:pt x="1740" y="156"/>
                </a:lnTo>
                <a:lnTo>
                  <a:pt x="1770" y="156"/>
                </a:lnTo>
                <a:lnTo>
                  <a:pt x="1800" y="138"/>
                </a:lnTo>
                <a:lnTo>
                  <a:pt x="1824" y="132"/>
                </a:lnTo>
                <a:lnTo>
                  <a:pt x="1854" y="156"/>
                </a:lnTo>
                <a:lnTo>
                  <a:pt x="1884" y="156"/>
                </a:lnTo>
                <a:lnTo>
                  <a:pt x="1914" y="156"/>
                </a:lnTo>
                <a:lnTo>
                  <a:pt x="1944" y="156"/>
                </a:lnTo>
                <a:lnTo>
                  <a:pt x="1974" y="150"/>
                </a:lnTo>
                <a:lnTo>
                  <a:pt x="2004" y="144"/>
                </a:lnTo>
                <a:lnTo>
                  <a:pt x="2034" y="144"/>
                </a:lnTo>
                <a:lnTo>
                  <a:pt x="2064" y="138"/>
                </a:lnTo>
                <a:lnTo>
                  <a:pt x="2094" y="132"/>
                </a:lnTo>
                <a:lnTo>
                  <a:pt x="2118" y="126"/>
                </a:lnTo>
                <a:lnTo>
                  <a:pt x="2148" y="132"/>
                </a:lnTo>
                <a:lnTo>
                  <a:pt x="2178" y="132"/>
                </a:lnTo>
                <a:lnTo>
                  <a:pt x="2208" y="126"/>
                </a:lnTo>
                <a:lnTo>
                  <a:pt x="2238" y="132"/>
                </a:lnTo>
                <a:lnTo>
                  <a:pt x="2268" y="138"/>
                </a:lnTo>
                <a:lnTo>
                  <a:pt x="2298" y="132"/>
                </a:lnTo>
                <a:lnTo>
                  <a:pt x="2328" y="120"/>
                </a:lnTo>
                <a:lnTo>
                  <a:pt x="2358" y="120"/>
                </a:lnTo>
                <a:lnTo>
                  <a:pt x="2388" y="120"/>
                </a:lnTo>
                <a:lnTo>
                  <a:pt x="2418" y="126"/>
                </a:lnTo>
                <a:lnTo>
                  <a:pt x="2442" y="120"/>
                </a:lnTo>
                <a:lnTo>
                  <a:pt x="2472" y="114"/>
                </a:lnTo>
                <a:lnTo>
                  <a:pt x="2502" y="114"/>
                </a:lnTo>
                <a:lnTo>
                  <a:pt x="2532" y="114"/>
                </a:lnTo>
                <a:lnTo>
                  <a:pt x="2562" y="108"/>
                </a:lnTo>
                <a:lnTo>
                  <a:pt x="2592" y="102"/>
                </a:lnTo>
                <a:lnTo>
                  <a:pt x="2622" y="102"/>
                </a:lnTo>
                <a:lnTo>
                  <a:pt x="2652" y="96"/>
                </a:lnTo>
                <a:lnTo>
                  <a:pt x="2682" y="102"/>
                </a:lnTo>
                <a:lnTo>
                  <a:pt x="2712" y="84"/>
                </a:lnTo>
                <a:lnTo>
                  <a:pt x="2736" y="84"/>
                </a:lnTo>
                <a:lnTo>
                  <a:pt x="2766" y="90"/>
                </a:lnTo>
                <a:lnTo>
                  <a:pt x="2796" y="90"/>
                </a:lnTo>
                <a:lnTo>
                  <a:pt x="2826" y="96"/>
                </a:lnTo>
                <a:lnTo>
                  <a:pt x="2856" y="108"/>
                </a:lnTo>
                <a:lnTo>
                  <a:pt x="2886" y="108"/>
                </a:lnTo>
                <a:lnTo>
                  <a:pt x="2916" y="102"/>
                </a:lnTo>
                <a:lnTo>
                  <a:pt x="2946" y="102"/>
                </a:lnTo>
                <a:lnTo>
                  <a:pt x="2976" y="132"/>
                </a:lnTo>
                <a:lnTo>
                  <a:pt x="3006" y="132"/>
                </a:lnTo>
                <a:lnTo>
                  <a:pt x="3036" y="126"/>
                </a:lnTo>
                <a:lnTo>
                  <a:pt x="3060" y="120"/>
                </a:lnTo>
                <a:lnTo>
                  <a:pt x="3090" y="114"/>
                </a:lnTo>
                <a:lnTo>
                  <a:pt x="3120" y="108"/>
                </a:lnTo>
                <a:lnTo>
                  <a:pt x="3150" y="102"/>
                </a:lnTo>
                <a:lnTo>
                  <a:pt x="3180" y="96"/>
                </a:lnTo>
                <a:lnTo>
                  <a:pt x="3210" y="138"/>
                </a:lnTo>
                <a:lnTo>
                  <a:pt x="3240" y="138"/>
                </a:lnTo>
                <a:lnTo>
                  <a:pt x="3270" y="144"/>
                </a:lnTo>
                <a:lnTo>
                  <a:pt x="3300" y="132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29" name="Freeform 529"/>
          <p:cNvSpPr>
            <a:spLocks/>
          </p:cNvSpPr>
          <p:nvPr/>
        </p:nvSpPr>
        <p:spPr bwMode="auto">
          <a:xfrm>
            <a:off x="1652049" y="1547813"/>
            <a:ext cx="2292042" cy="2933700"/>
          </a:xfrm>
          <a:custGeom>
            <a:avLst/>
            <a:gdLst/>
            <a:ahLst/>
            <a:cxnLst>
              <a:cxn ang="0">
                <a:pos x="30" y="1824"/>
              </a:cxn>
              <a:cxn ang="0">
                <a:pos x="90" y="1794"/>
              </a:cxn>
              <a:cxn ang="0">
                <a:pos x="150" y="1758"/>
              </a:cxn>
              <a:cxn ang="0">
                <a:pos x="210" y="1728"/>
              </a:cxn>
              <a:cxn ang="0">
                <a:pos x="270" y="1692"/>
              </a:cxn>
              <a:cxn ang="0">
                <a:pos x="324" y="1656"/>
              </a:cxn>
              <a:cxn ang="0">
                <a:pos x="384" y="1614"/>
              </a:cxn>
              <a:cxn ang="0">
                <a:pos x="444" y="1590"/>
              </a:cxn>
              <a:cxn ang="0">
                <a:pos x="504" y="1560"/>
              </a:cxn>
              <a:cxn ang="0">
                <a:pos x="564" y="1530"/>
              </a:cxn>
              <a:cxn ang="0">
                <a:pos x="618" y="1500"/>
              </a:cxn>
              <a:cxn ang="0">
                <a:pos x="678" y="1476"/>
              </a:cxn>
              <a:cxn ang="0">
                <a:pos x="738" y="1446"/>
              </a:cxn>
              <a:cxn ang="0">
                <a:pos x="798" y="1410"/>
              </a:cxn>
              <a:cxn ang="0">
                <a:pos x="858" y="1374"/>
              </a:cxn>
              <a:cxn ang="0">
                <a:pos x="912" y="1326"/>
              </a:cxn>
              <a:cxn ang="0">
                <a:pos x="972" y="1290"/>
              </a:cxn>
              <a:cxn ang="0">
                <a:pos x="1032" y="1254"/>
              </a:cxn>
              <a:cxn ang="0">
                <a:pos x="1092" y="1224"/>
              </a:cxn>
              <a:cxn ang="0">
                <a:pos x="1152" y="1182"/>
              </a:cxn>
              <a:cxn ang="0">
                <a:pos x="1206" y="1158"/>
              </a:cxn>
              <a:cxn ang="0">
                <a:pos x="1266" y="1122"/>
              </a:cxn>
              <a:cxn ang="0">
                <a:pos x="1326" y="1086"/>
              </a:cxn>
              <a:cxn ang="0">
                <a:pos x="1386" y="1062"/>
              </a:cxn>
              <a:cxn ang="0">
                <a:pos x="1446" y="1032"/>
              </a:cxn>
              <a:cxn ang="0">
                <a:pos x="1506" y="996"/>
              </a:cxn>
              <a:cxn ang="0">
                <a:pos x="1560" y="972"/>
              </a:cxn>
              <a:cxn ang="0">
                <a:pos x="1620" y="936"/>
              </a:cxn>
              <a:cxn ang="0">
                <a:pos x="1680" y="906"/>
              </a:cxn>
              <a:cxn ang="0">
                <a:pos x="1740" y="876"/>
              </a:cxn>
              <a:cxn ang="0">
                <a:pos x="1800" y="834"/>
              </a:cxn>
              <a:cxn ang="0">
                <a:pos x="1854" y="798"/>
              </a:cxn>
              <a:cxn ang="0">
                <a:pos x="1914" y="768"/>
              </a:cxn>
              <a:cxn ang="0">
                <a:pos x="1974" y="732"/>
              </a:cxn>
              <a:cxn ang="0">
                <a:pos x="2034" y="708"/>
              </a:cxn>
              <a:cxn ang="0">
                <a:pos x="2094" y="678"/>
              </a:cxn>
              <a:cxn ang="0">
                <a:pos x="2148" y="648"/>
              </a:cxn>
              <a:cxn ang="0">
                <a:pos x="2208" y="630"/>
              </a:cxn>
              <a:cxn ang="0">
                <a:pos x="2268" y="594"/>
              </a:cxn>
              <a:cxn ang="0">
                <a:pos x="2328" y="558"/>
              </a:cxn>
              <a:cxn ang="0">
                <a:pos x="2388" y="522"/>
              </a:cxn>
              <a:cxn ang="0">
                <a:pos x="2442" y="492"/>
              </a:cxn>
              <a:cxn ang="0">
                <a:pos x="2502" y="450"/>
              </a:cxn>
              <a:cxn ang="0">
                <a:pos x="2562" y="426"/>
              </a:cxn>
              <a:cxn ang="0">
                <a:pos x="2622" y="384"/>
              </a:cxn>
              <a:cxn ang="0">
                <a:pos x="2682" y="366"/>
              </a:cxn>
              <a:cxn ang="0">
                <a:pos x="2736" y="342"/>
              </a:cxn>
              <a:cxn ang="0">
                <a:pos x="2796" y="312"/>
              </a:cxn>
              <a:cxn ang="0">
                <a:pos x="2856" y="276"/>
              </a:cxn>
              <a:cxn ang="0">
                <a:pos x="2916" y="228"/>
              </a:cxn>
              <a:cxn ang="0">
                <a:pos x="2976" y="198"/>
              </a:cxn>
              <a:cxn ang="0">
                <a:pos x="3036" y="174"/>
              </a:cxn>
              <a:cxn ang="0">
                <a:pos x="3090" y="132"/>
              </a:cxn>
              <a:cxn ang="0">
                <a:pos x="3150" y="108"/>
              </a:cxn>
              <a:cxn ang="0">
                <a:pos x="3210" y="72"/>
              </a:cxn>
              <a:cxn ang="0">
                <a:pos x="3270" y="12"/>
              </a:cxn>
            </a:cxnLst>
            <a:rect l="0" t="0" r="r" b="b"/>
            <a:pathLst>
              <a:path w="3300" h="1848">
                <a:moveTo>
                  <a:pt x="0" y="1848"/>
                </a:moveTo>
                <a:lnTo>
                  <a:pt x="30" y="1824"/>
                </a:lnTo>
                <a:lnTo>
                  <a:pt x="60" y="1812"/>
                </a:lnTo>
                <a:lnTo>
                  <a:pt x="90" y="1794"/>
                </a:lnTo>
                <a:lnTo>
                  <a:pt x="120" y="1776"/>
                </a:lnTo>
                <a:lnTo>
                  <a:pt x="150" y="1758"/>
                </a:lnTo>
                <a:lnTo>
                  <a:pt x="180" y="1746"/>
                </a:lnTo>
                <a:lnTo>
                  <a:pt x="210" y="1728"/>
                </a:lnTo>
                <a:lnTo>
                  <a:pt x="240" y="1710"/>
                </a:lnTo>
                <a:lnTo>
                  <a:pt x="270" y="1692"/>
                </a:lnTo>
                <a:lnTo>
                  <a:pt x="294" y="1680"/>
                </a:lnTo>
                <a:lnTo>
                  <a:pt x="324" y="1656"/>
                </a:lnTo>
                <a:lnTo>
                  <a:pt x="354" y="1644"/>
                </a:lnTo>
                <a:lnTo>
                  <a:pt x="384" y="1614"/>
                </a:lnTo>
                <a:lnTo>
                  <a:pt x="414" y="1602"/>
                </a:lnTo>
                <a:lnTo>
                  <a:pt x="444" y="1590"/>
                </a:lnTo>
                <a:lnTo>
                  <a:pt x="474" y="1578"/>
                </a:lnTo>
                <a:lnTo>
                  <a:pt x="504" y="1560"/>
                </a:lnTo>
                <a:lnTo>
                  <a:pt x="534" y="1548"/>
                </a:lnTo>
                <a:lnTo>
                  <a:pt x="564" y="1530"/>
                </a:lnTo>
                <a:lnTo>
                  <a:pt x="588" y="1518"/>
                </a:lnTo>
                <a:lnTo>
                  <a:pt x="618" y="1500"/>
                </a:lnTo>
                <a:lnTo>
                  <a:pt x="648" y="1488"/>
                </a:lnTo>
                <a:lnTo>
                  <a:pt x="678" y="1476"/>
                </a:lnTo>
                <a:lnTo>
                  <a:pt x="708" y="1458"/>
                </a:lnTo>
                <a:lnTo>
                  <a:pt x="738" y="1446"/>
                </a:lnTo>
                <a:lnTo>
                  <a:pt x="768" y="1428"/>
                </a:lnTo>
                <a:lnTo>
                  <a:pt x="798" y="1410"/>
                </a:lnTo>
                <a:lnTo>
                  <a:pt x="828" y="1386"/>
                </a:lnTo>
                <a:lnTo>
                  <a:pt x="858" y="1374"/>
                </a:lnTo>
                <a:lnTo>
                  <a:pt x="888" y="1356"/>
                </a:lnTo>
                <a:lnTo>
                  <a:pt x="912" y="1326"/>
                </a:lnTo>
                <a:lnTo>
                  <a:pt x="942" y="1302"/>
                </a:lnTo>
                <a:lnTo>
                  <a:pt x="972" y="1290"/>
                </a:lnTo>
                <a:lnTo>
                  <a:pt x="1002" y="1266"/>
                </a:lnTo>
                <a:lnTo>
                  <a:pt x="1032" y="1254"/>
                </a:lnTo>
                <a:lnTo>
                  <a:pt x="1062" y="1236"/>
                </a:lnTo>
                <a:lnTo>
                  <a:pt x="1092" y="1224"/>
                </a:lnTo>
                <a:lnTo>
                  <a:pt x="1122" y="1206"/>
                </a:lnTo>
                <a:lnTo>
                  <a:pt x="1152" y="1182"/>
                </a:lnTo>
                <a:lnTo>
                  <a:pt x="1182" y="1170"/>
                </a:lnTo>
                <a:lnTo>
                  <a:pt x="1206" y="1158"/>
                </a:lnTo>
                <a:lnTo>
                  <a:pt x="1236" y="1140"/>
                </a:lnTo>
                <a:lnTo>
                  <a:pt x="1266" y="1122"/>
                </a:lnTo>
                <a:lnTo>
                  <a:pt x="1296" y="1104"/>
                </a:lnTo>
                <a:lnTo>
                  <a:pt x="1326" y="1086"/>
                </a:lnTo>
                <a:lnTo>
                  <a:pt x="1356" y="1074"/>
                </a:lnTo>
                <a:lnTo>
                  <a:pt x="1386" y="1062"/>
                </a:lnTo>
                <a:lnTo>
                  <a:pt x="1416" y="1044"/>
                </a:lnTo>
                <a:lnTo>
                  <a:pt x="1446" y="1032"/>
                </a:lnTo>
                <a:lnTo>
                  <a:pt x="1476" y="1014"/>
                </a:lnTo>
                <a:lnTo>
                  <a:pt x="1506" y="996"/>
                </a:lnTo>
                <a:lnTo>
                  <a:pt x="1530" y="984"/>
                </a:lnTo>
                <a:lnTo>
                  <a:pt x="1560" y="972"/>
                </a:lnTo>
                <a:lnTo>
                  <a:pt x="1590" y="954"/>
                </a:lnTo>
                <a:lnTo>
                  <a:pt x="1620" y="936"/>
                </a:lnTo>
                <a:lnTo>
                  <a:pt x="1650" y="918"/>
                </a:lnTo>
                <a:lnTo>
                  <a:pt x="1680" y="906"/>
                </a:lnTo>
                <a:lnTo>
                  <a:pt x="1710" y="888"/>
                </a:lnTo>
                <a:lnTo>
                  <a:pt x="1740" y="876"/>
                </a:lnTo>
                <a:lnTo>
                  <a:pt x="1770" y="858"/>
                </a:lnTo>
                <a:lnTo>
                  <a:pt x="1800" y="834"/>
                </a:lnTo>
                <a:lnTo>
                  <a:pt x="1824" y="810"/>
                </a:lnTo>
                <a:lnTo>
                  <a:pt x="1854" y="798"/>
                </a:lnTo>
                <a:lnTo>
                  <a:pt x="1884" y="780"/>
                </a:lnTo>
                <a:lnTo>
                  <a:pt x="1914" y="768"/>
                </a:lnTo>
                <a:lnTo>
                  <a:pt x="1944" y="756"/>
                </a:lnTo>
                <a:lnTo>
                  <a:pt x="1974" y="732"/>
                </a:lnTo>
                <a:lnTo>
                  <a:pt x="2004" y="720"/>
                </a:lnTo>
                <a:lnTo>
                  <a:pt x="2034" y="708"/>
                </a:lnTo>
                <a:lnTo>
                  <a:pt x="2064" y="696"/>
                </a:lnTo>
                <a:lnTo>
                  <a:pt x="2094" y="678"/>
                </a:lnTo>
                <a:lnTo>
                  <a:pt x="2118" y="666"/>
                </a:lnTo>
                <a:lnTo>
                  <a:pt x="2148" y="648"/>
                </a:lnTo>
                <a:lnTo>
                  <a:pt x="2178" y="636"/>
                </a:lnTo>
                <a:lnTo>
                  <a:pt x="2208" y="630"/>
                </a:lnTo>
                <a:lnTo>
                  <a:pt x="2238" y="612"/>
                </a:lnTo>
                <a:lnTo>
                  <a:pt x="2268" y="594"/>
                </a:lnTo>
                <a:lnTo>
                  <a:pt x="2298" y="570"/>
                </a:lnTo>
                <a:lnTo>
                  <a:pt x="2328" y="558"/>
                </a:lnTo>
                <a:lnTo>
                  <a:pt x="2358" y="534"/>
                </a:lnTo>
                <a:lnTo>
                  <a:pt x="2388" y="522"/>
                </a:lnTo>
                <a:lnTo>
                  <a:pt x="2418" y="510"/>
                </a:lnTo>
                <a:lnTo>
                  <a:pt x="2442" y="492"/>
                </a:lnTo>
                <a:lnTo>
                  <a:pt x="2472" y="468"/>
                </a:lnTo>
                <a:lnTo>
                  <a:pt x="2502" y="450"/>
                </a:lnTo>
                <a:lnTo>
                  <a:pt x="2532" y="438"/>
                </a:lnTo>
                <a:lnTo>
                  <a:pt x="2562" y="426"/>
                </a:lnTo>
                <a:lnTo>
                  <a:pt x="2592" y="396"/>
                </a:lnTo>
                <a:lnTo>
                  <a:pt x="2622" y="384"/>
                </a:lnTo>
                <a:lnTo>
                  <a:pt x="2652" y="372"/>
                </a:lnTo>
                <a:lnTo>
                  <a:pt x="2682" y="366"/>
                </a:lnTo>
                <a:lnTo>
                  <a:pt x="2712" y="354"/>
                </a:lnTo>
                <a:lnTo>
                  <a:pt x="2736" y="342"/>
                </a:lnTo>
                <a:lnTo>
                  <a:pt x="2766" y="324"/>
                </a:lnTo>
                <a:lnTo>
                  <a:pt x="2796" y="312"/>
                </a:lnTo>
                <a:lnTo>
                  <a:pt x="2826" y="294"/>
                </a:lnTo>
                <a:lnTo>
                  <a:pt x="2856" y="276"/>
                </a:lnTo>
                <a:lnTo>
                  <a:pt x="2886" y="264"/>
                </a:lnTo>
                <a:lnTo>
                  <a:pt x="2916" y="228"/>
                </a:lnTo>
                <a:lnTo>
                  <a:pt x="2946" y="216"/>
                </a:lnTo>
                <a:lnTo>
                  <a:pt x="2976" y="198"/>
                </a:lnTo>
                <a:lnTo>
                  <a:pt x="3006" y="192"/>
                </a:lnTo>
                <a:lnTo>
                  <a:pt x="3036" y="174"/>
                </a:lnTo>
                <a:lnTo>
                  <a:pt x="3060" y="150"/>
                </a:lnTo>
                <a:lnTo>
                  <a:pt x="3090" y="132"/>
                </a:lnTo>
                <a:lnTo>
                  <a:pt x="3120" y="120"/>
                </a:lnTo>
                <a:lnTo>
                  <a:pt x="3150" y="108"/>
                </a:lnTo>
                <a:lnTo>
                  <a:pt x="3180" y="90"/>
                </a:lnTo>
                <a:lnTo>
                  <a:pt x="3210" y="72"/>
                </a:lnTo>
                <a:lnTo>
                  <a:pt x="3240" y="48"/>
                </a:lnTo>
                <a:lnTo>
                  <a:pt x="3270" y="12"/>
                </a:lnTo>
                <a:lnTo>
                  <a:pt x="330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0" name="Freeform 644"/>
          <p:cNvSpPr>
            <a:spLocks/>
          </p:cNvSpPr>
          <p:nvPr/>
        </p:nvSpPr>
        <p:spPr bwMode="auto">
          <a:xfrm>
            <a:off x="1652049" y="2043113"/>
            <a:ext cx="2292042" cy="2438400"/>
          </a:xfrm>
          <a:custGeom>
            <a:avLst/>
            <a:gdLst/>
            <a:ahLst/>
            <a:cxnLst>
              <a:cxn ang="0">
                <a:pos x="30" y="1518"/>
              </a:cxn>
              <a:cxn ang="0">
                <a:pos x="90" y="1488"/>
              </a:cxn>
              <a:cxn ang="0">
                <a:pos x="150" y="1458"/>
              </a:cxn>
              <a:cxn ang="0">
                <a:pos x="210" y="1422"/>
              </a:cxn>
              <a:cxn ang="0">
                <a:pos x="270" y="1386"/>
              </a:cxn>
              <a:cxn ang="0">
                <a:pos x="324" y="1356"/>
              </a:cxn>
              <a:cxn ang="0">
                <a:pos x="384" y="1326"/>
              </a:cxn>
              <a:cxn ang="0">
                <a:pos x="444" y="1302"/>
              </a:cxn>
              <a:cxn ang="0">
                <a:pos x="504" y="1272"/>
              </a:cxn>
              <a:cxn ang="0">
                <a:pos x="564" y="1248"/>
              </a:cxn>
              <a:cxn ang="0">
                <a:pos x="618" y="1218"/>
              </a:cxn>
              <a:cxn ang="0">
                <a:pos x="678" y="1188"/>
              </a:cxn>
              <a:cxn ang="0">
                <a:pos x="738" y="1152"/>
              </a:cxn>
              <a:cxn ang="0">
                <a:pos x="798" y="1122"/>
              </a:cxn>
              <a:cxn ang="0">
                <a:pos x="858" y="1092"/>
              </a:cxn>
              <a:cxn ang="0">
                <a:pos x="912" y="1062"/>
              </a:cxn>
              <a:cxn ang="0">
                <a:pos x="972" y="1038"/>
              </a:cxn>
              <a:cxn ang="0">
                <a:pos x="1032" y="1008"/>
              </a:cxn>
              <a:cxn ang="0">
                <a:pos x="1092" y="984"/>
              </a:cxn>
              <a:cxn ang="0">
                <a:pos x="1152" y="954"/>
              </a:cxn>
              <a:cxn ang="0">
                <a:pos x="1206" y="930"/>
              </a:cxn>
              <a:cxn ang="0">
                <a:pos x="1266" y="900"/>
              </a:cxn>
              <a:cxn ang="0">
                <a:pos x="1326" y="876"/>
              </a:cxn>
              <a:cxn ang="0">
                <a:pos x="1386" y="840"/>
              </a:cxn>
              <a:cxn ang="0">
                <a:pos x="1446" y="816"/>
              </a:cxn>
              <a:cxn ang="0">
                <a:pos x="1506" y="786"/>
              </a:cxn>
              <a:cxn ang="0">
                <a:pos x="1560" y="756"/>
              </a:cxn>
              <a:cxn ang="0">
                <a:pos x="1620" y="732"/>
              </a:cxn>
              <a:cxn ang="0">
                <a:pos x="1680" y="714"/>
              </a:cxn>
              <a:cxn ang="0">
                <a:pos x="1740" y="690"/>
              </a:cxn>
              <a:cxn ang="0">
                <a:pos x="1800" y="666"/>
              </a:cxn>
              <a:cxn ang="0">
                <a:pos x="1854" y="636"/>
              </a:cxn>
              <a:cxn ang="0">
                <a:pos x="1914" y="612"/>
              </a:cxn>
              <a:cxn ang="0">
                <a:pos x="1974" y="588"/>
              </a:cxn>
              <a:cxn ang="0">
                <a:pos x="2034" y="564"/>
              </a:cxn>
              <a:cxn ang="0">
                <a:pos x="2094" y="546"/>
              </a:cxn>
              <a:cxn ang="0">
                <a:pos x="2148" y="522"/>
              </a:cxn>
              <a:cxn ang="0">
                <a:pos x="2208" y="498"/>
              </a:cxn>
              <a:cxn ang="0">
                <a:pos x="2268" y="462"/>
              </a:cxn>
              <a:cxn ang="0">
                <a:pos x="2328" y="438"/>
              </a:cxn>
              <a:cxn ang="0">
                <a:pos x="2388" y="408"/>
              </a:cxn>
              <a:cxn ang="0">
                <a:pos x="2442" y="384"/>
              </a:cxn>
              <a:cxn ang="0">
                <a:pos x="2502" y="366"/>
              </a:cxn>
              <a:cxn ang="0">
                <a:pos x="2562" y="342"/>
              </a:cxn>
              <a:cxn ang="0">
                <a:pos x="2622" y="300"/>
              </a:cxn>
              <a:cxn ang="0">
                <a:pos x="2682" y="282"/>
              </a:cxn>
              <a:cxn ang="0">
                <a:pos x="2736" y="252"/>
              </a:cxn>
              <a:cxn ang="0">
                <a:pos x="2796" y="216"/>
              </a:cxn>
              <a:cxn ang="0">
                <a:pos x="2856" y="192"/>
              </a:cxn>
              <a:cxn ang="0">
                <a:pos x="2916" y="162"/>
              </a:cxn>
              <a:cxn ang="0">
                <a:pos x="2976" y="132"/>
              </a:cxn>
              <a:cxn ang="0">
                <a:pos x="3036" y="108"/>
              </a:cxn>
              <a:cxn ang="0">
                <a:pos x="3090" y="84"/>
              </a:cxn>
              <a:cxn ang="0">
                <a:pos x="3150" y="60"/>
              </a:cxn>
              <a:cxn ang="0">
                <a:pos x="3210" y="36"/>
              </a:cxn>
              <a:cxn ang="0">
                <a:pos x="3270" y="12"/>
              </a:cxn>
            </a:cxnLst>
            <a:rect l="0" t="0" r="r" b="b"/>
            <a:pathLst>
              <a:path w="3300" h="1536">
                <a:moveTo>
                  <a:pt x="0" y="1536"/>
                </a:moveTo>
                <a:lnTo>
                  <a:pt x="30" y="1518"/>
                </a:lnTo>
                <a:lnTo>
                  <a:pt x="60" y="1500"/>
                </a:lnTo>
                <a:lnTo>
                  <a:pt x="90" y="1488"/>
                </a:lnTo>
                <a:lnTo>
                  <a:pt x="120" y="1470"/>
                </a:lnTo>
                <a:lnTo>
                  <a:pt x="150" y="1458"/>
                </a:lnTo>
                <a:lnTo>
                  <a:pt x="180" y="1434"/>
                </a:lnTo>
                <a:lnTo>
                  <a:pt x="210" y="1422"/>
                </a:lnTo>
                <a:lnTo>
                  <a:pt x="240" y="1404"/>
                </a:lnTo>
                <a:lnTo>
                  <a:pt x="270" y="1386"/>
                </a:lnTo>
                <a:lnTo>
                  <a:pt x="294" y="1368"/>
                </a:lnTo>
                <a:lnTo>
                  <a:pt x="324" y="1356"/>
                </a:lnTo>
                <a:lnTo>
                  <a:pt x="354" y="1344"/>
                </a:lnTo>
                <a:lnTo>
                  <a:pt x="384" y="1326"/>
                </a:lnTo>
                <a:lnTo>
                  <a:pt x="414" y="1314"/>
                </a:lnTo>
                <a:lnTo>
                  <a:pt x="444" y="1302"/>
                </a:lnTo>
                <a:lnTo>
                  <a:pt x="474" y="1284"/>
                </a:lnTo>
                <a:lnTo>
                  <a:pt x="504" y="1272"/>
                </a:lnTo>
                <a:lnTo>
                  <a:pt x="534" y="1260"/>
                </a:lnTo>
                <a:lnTo>
                  <a:pt x="564" y="1248"/>
                </a:lnTo>
                <a:lnTo>
                  <a:pt x="588" y="1236"/>
                </a:lnTo>
                <a:lnTo>
                  <a:pt x="618" y="1218"/>
                </a:lnTo>
                <a:lnTo>
                  <a:pt x="648" y="1200"/>
                </a:lnTo>
                <a:lnTo>
                  <a:pt x="678" y="1188"/>
                </a:lnTo>
                <a:lnTo>
                  <a:pt x="708" y="1170"/>
                </a:lnTo>
                <a:lnTo>
                  <a:pt x="738" y="1152"/>
                </a:lnTo>
                <a:lnTo>
                  <a:pt x="768" y="1140"/>
                </a:lnTo>
                <a:lnTo>
                  <a:pt x="798" y="1122"/>
                </a:lnTo>
                <a:lnTo>
                  <a:pt x="828" y="1110"/>
                </a:lnTo>
                <a:lnTo>
                  <a:pt x="858" y="1092"/>
                </a:lnTo>
                <a:lnTo>
                  <a:pt x="888" y="1080"/>
                </a:lnTo>
                <a:lnTo>
                  <a:pt x="912" y="1062"/>
                </a:lnTo>
                <a:lnTo>
                  <a:pt x="942" y="1050"/>
                </a:lnTo>
                <a:lnTo>
                  <a:pt x="972" y="1038"/>
                </a:lnTo>
                <a:lnTo>
                  <a:pt x="1002" y="1020"/>
                </a:lnTo>
                <a:lnTo>
                  <a:pt x="1032" y="1008"/>
                </a:lnTo>
                <a:lnTo>
                  <a:pt x="1062" y="996"/>
                </a:lnTo>
                <a:lnTo>
                  <a:pt x="1092" y="984"/>
                </a:lnTo>
                <a:lnTo>
                  <a:pt x="1122" y="966"/>
                </a:lnTo>
                <a:lnTo>
                  <a:pt x="1152" y="954"/>
                </a:lnTo>
                <a:lnTo>
                  <a:pt x="1182" y="942"/>
                </a:lnTo>
                <a:lnTo>
                  <a:pt x="1206" y="930"/>
                </a:lnTo>
                <a:lnTo>
                  <a:pt x="1236" y="918"/>
                </a:lnTo>
                <a:lnTo>
                  <a:pt x="1266" y="900"/>
                </a:lnTo>
                <a:lnTo>
                  <a:pt x="1296" y="888"/>
                </a:lnTo>
                <a:lnTo>
                  <a:pt x="1326" y="876"/>
                </a:lnTo>
                <a:lnTo>
                  <a:pt x="1356" y="864"/>
                </a:lnTo>
                <a:lnTo>
                  <a:pt x="1386" y="840"/>
                </a:lnTo>
                <a:lnTo>
                  <a:pt x="1416" y="822"/>
                </a:lnTo>
                <a:lnTo>
                  <a:pt x="1446" y="816"/>
                </a:lnTo>
                <a:lnTo>
                  <a:pt x="1476" y="792"/>
                </a:lnTo>
                <a:lnTo>
                  <a:pt x="1506" y="786"/>
                </a:lnTo>
                <a:lnTo>
                  <a:pt x="1530" y="774"/>
                </a:lnTo>
                <a:lnTo>
                  <a:pt x="1560" y="756"/>
                </a:lnTo>
                <a:lnTo>
                  <a:pt x="1590" y="744"/>
                </a:lnTo>
                <a:lnTo>
                  <a:pt x="1620" y="732"/>
                </a:lnTo>
                <a:lnTo>
                  <a:pt x="1650" y="726"/>
                </a:lnTo>
                <a:lnTo>
                  <a:pt x="1680" y="714"/>
                </a:lnTo>
                <a:lnTo>
                  <a:pt x="1710" y="702"/>
                </a:lnTo>
                <a:lnTo>
                  <a:pt x="1740" y="690"/>
                </a:lnTo>
                <a:lnTo>
                  <a:pt x="1770" y="678"/>
                </a:lnTo>
                <a:lnTo>
                  <a:pt x="1800" y="666"/>
                </a:lnTo>
                <a:lnTo>
                  <a:pt x="1824" y="648"/>
                </a:lnTo>
                <a:lnTo>
                  <a:pt x="1854" y="636"/>
                </a:lnTo>
                <a:lnTo>
                  <a:pt x="1884" y="624"/>
                </a:lnTo>
                <a:lnTo>
                  <a:pt x="1914" y="612"/>
                </a:lnTo>
                <a:lnTo>
                  <a:pt x="1944" y="600"/>
                </a:lnTo>
                <a:lnTo>
                  <a:pt x="1974" y="588"/>
                </a:lnTo>
                <a:lnTo>
                  <a:pt x="2004" y="576"/>
                </a:lnTo>
                <a:lnTo>
                  <a:pt x="2034" y="564"/>
                </a:lnTo>
                <a:lnTo>
                  <a:pt x="2064" y="558"/>
                </a:lnTo>
                <a:lnTo>
                  <a:pt x="2094" y="546"/>
                </a:lnTo>
                <a:lnTo>
                  <a:pt x="2118" y="534"/>
                </a:lnTo>
                <a:lnTo>
                  <a:pt x="2148" y="522"/>
                </a:lnTo>
                <a:lnTo>
                  <a:pt x="2178" y="510"/>
                </a:lnTo>
                <a:lnTo>
                  <a:pt x="2208" y="498"/>
                </a:lnTo>
                <a:lnTo>
                  <a:pt x="2238" y="474"/>
                </a:lnTo>
                <a:lnTo>
                  <a:pt x="2268" y="462"/>
                </a:lnTo>
                <a:lnTo>
                  <a:pt x="2298" y="450"/>
                </a:lnTo>
                <a:lnTo>
                  <a:pt x="2328" y="438"/>
                </a:lnTo>
                <a:lnTo>
                  <a:pt x="2358" y="420"/>
                </a:lnTo>
                <a:lnTo>
                  <a:pt x="2388" y="408"/>
                </a:lnTo>
                <a:lnTo>
                  <a:pt x="2418" y="396"/>
                </a:lnTo>
                <a:lnTo>
                  <a:pt x="2442" y="384"/>
                </a:lnTo>
                <a:lnTo>
                  <a:pt x="2472" y="372"/>
                </a:lnTo>
                <a:lnTo>
                  <a:pt x="2502" y="366"/>
                </a:lnTo>
                <a:lnTo>
                  <a:pt x="2532" y="354"/>
                </a:lnTo>
                <a:lnTo>
                  <a:pt x="2562" y="342"/>
                </a:lnTo>
                <a:lnTo>
                  <a:pt x="2592" y="312"/>
                </a:lnTo>
                <a:lnTo>
                  <a:pt x="2622" y="300"/>
                </a:lnTo>
                <a:lnTo>
                  <a:pt x="2652" y="288"/>
                </a:lnTo>
                <a:lnTo>
                  <a:pt x="2682" y="282"/>
                </a:lnTo>
                <a:lnTo>
                  <a:pt x="2712" y="270"/>
                </a:lnTo>
                <a:lnTo>
                  <a:pt x="2736" y="252"/>
                </a:lnTo>
                <a:lnTo>
                  <a:pt x="2766" y="228"/>
                </a:lnTo>
                <a:lnTo>
                  <a:pt x="2796" y="216"/>
                </a:lnTo>
                <a:lnTo>
                  <a:pt x="2826" y="198"/>
                </a:lnTo>
                <a:lnTo>
                  <a:pt x="2856" y="192"/>
                </a:lnTo>
                <a:lnTo>
                  <a:pt x="2886" y="168"/>
                </a:lnTo>
                <a:lnTo>
                  <a:pt x="2916" y="162"/>
                </a:lnTo>
                <a:lnTo>
                  <a:pt x="2946" y="144"/>
                </a:lnTo>
                <a:lnTo>
                  <a:pt x="2976" y="132"/>
                </a:lnTo>
                <a:lnTo>
                  <a:pt x="3006" y="126"/>
                </a:lnTo>
                <a:lnTo>
                  <a:pt x="3036" y="108"/>
                </a:lnTo>
                <a:lnTo>
                  <a:pt x="3060" y="96"/>
                </a:lnTo>
                <a:lnTo>
                  <a:pt x="3090" y="84"/>
                </a:lnTo>
                <a:lnTo>
                  <a:pt x="3120" y="72"/>
                </a:lnTo>
                <a:lnTo>
                  <a:pt x="3150" y="60"/>
                </a:lnTo>
                <a:lnTo>
                  <a:pt x="3180" y="54"/>
                </a:lnTo>
                <a:lnTo>
                  <a:pt x="3210" y="36"/>
                </a:lnTo>
                <a:lnTo>
                  <a:pt x="3240" y="24"/>
                </a:lnTo>
                <a:lnTo>
                  <a:pt x="3270" y="12"/>
                </a:lnTo>
                <a:lnTo>
                  <a:pt x="330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1" name="Freeform 758"/>
          <p:cNvSpPr>
            <a:spLocks/>
          </p:cNvSpPr>
          <p:nvPr/>
        </p:nvSpPr>
        <p:spPr bwMode="auto">
          <a:xfrm>
            <a:off x="1652049" y="4005263"/>
            <a:ext cx="2292042" cy="495300"/>
          </a:xfrm>
          <a:custGeom>
            <a:avLst/>
            <a:gdLst/>
            <a:ahLst/>
            <a:cxnLst>
              <a:cxn ang="0">
                <a:pos x="30" y="306"/>
              </a:cxn>
              <a:cxn ang="0">
                <a:pos x="90" y="294"/>
              </a:cxn>
              <a:cxn ang="0">
                <a:pos x="150" y="288"/>
              </a:cxn>
              <a:cxn ang="0">
                <a:pos x="210" y="276"/>
              </a:cxn>
              <a:cxn ang="0">
                <a:pos x="270" y="264"/>
              </a:cxn>
              <a:cxn ang="0">
                <a:pos x="324" y="252"/>
              </a:cxn>
              <a:cxn ang="0">
                <a:pos x="384" y="246"/>
              </a:cxn>
              <a:cxn ang="0">
                <a:pos x="444" y="234"/>
              </a:cxn>
              <a:cxn ang="0">
                <a:pos x="504" y="228"/>
              </a:cxn>
              <a:cxn ang="0">
                <a:pos x="564" y="216"/>
              </a:cxn>
              <a:cxn ang="0">
                <a:pos x="618" y="210"/>
              </a:cxn>
              <a:cxn ang="0">
                <a:pos x="678" y="204"/>
              </a:cxn>
              <a:cxn ang="0">
                <a:pos x="738" y="192"/>
              </a:cxn>
              <a:cxn ang="0">
                <a:pos x="798" y="186"/>
              </a:cxn>
              <a:cxn ang="0">
                <a:pos x="858" y="180"/>
              </a:cxn>
              <a:cxn ang="0">
                <a:pos x="912" y="168"/>
              </a:cxn>
              <a:cxn ang="0">
                <a:pos x="972" y="162"/>
              </a:cxn>
              <a:cxn ang="0">
                <a:pos x="1032" y="156"/>
              </a:cxn>
              <a:cxn ang="0">
                <a:pos x="1092" y="144"/>
              </a:cxn>
              <a:cxn ang="0">
                <a:pos x="1152" y="138"/>
              </a:cxn>
              <a:cxn ang="0">
                <a:pos x="1206" y="132"/>
              </a:cxn>
              <a:cxn ang="0">
                <a:pos x="1266" y="126"/>
              </a:cxn>
              <a:cxn ang="0">
                <a:pos x="1326" y="120"/>
              </a:cxn>
              <a:cxn ang="0">
                <a:pos x="1386" y="114"/>
              </a:cxn>
              <a:cxn ang="0">
                <a:pos x="1446" y="108"/>
              </a:cxn>
              <a:cxn ang="0">
                <a:pos x="1506" y="102"/>
              </a:cxn>
              <a:cxn ang="0">
                <a:pos x="1560" y="96"/>
              </a:cxn>
              <a:cxn ang="0">
                <a:pos x="1620" y="90"/>
              </a:cxn>
              <a:cxn ang="0">
                <a:pos x="1680" y="84"/>
              </a:cxn>
              <a:cxn ang="0">
                <a:pos x="1740" y="78"/>
              </a:cxn>
              <a:cxn ang="0">
                <a:pos x="1800" y="78"/>
              </a:cxn>
              <a:cxn ang="0">
                <a:pos x="1854" y="72"/>
              </a:cxn>
              <a:cxn ang="0">
                <a:pos x="1914" y="72"/>
              </a:cxn>
              <a:cxn ang="0">
                <a:pos x="1974" y="66"/>
              </a:cxn>
              <a:cxn ang="0">
                <a:pos x="2034" y="60"/>
              </a:cxn>
              <a:cxn ang="0">
                <a:pos x="2094" y="48"/>
              </a:cxn>
              <a:cxn ang="0">
                <a:pos x="2148" y="48"/>
              </a:cxn>
              <a:cxn ang="0">
                <a:pos x="2208" y="42"/>
              </a:cxn>
              <a:cxn ang="0">
                <a:pos x="2268" y="36"/>
              </a:cxn>
              <a:cxn ang="0">
                <a:pos x="2328" y="30"/>
              </a:cxn>
              <a:cxn ang="0">
                <a:pos x="2388" y="24"/>
              </a:cxn>
              <a:cxn ang="0">
                <a:pos x="2442" y="24"/>
              </a:cxn>
              <a:cxn ang="0">
                <a:pos x="2502" y="24"/>
              </a:cxn>
              <a:cxn ang="0">
                <a:pos x="2562" y="18"/>
              </a:cxn>
              <a:cxn ang="0">
                <a:pos x="2622" y="18"/>
              </a:cxn>
              <a:cxn ang="0">
                <a:pos x="2682" y="18"/>
              </a:cxn>
              <a:cxn ang="0">
                <a:pos x="2736" y="18"/>
              </a:cxn>
              <a:cxn ang="0">
                <a:pos x="2796" y="18"/>
              </a:cxn>
              <a:cxn ang="0">
                <a:pos x="2856" y="12"/>
              </a:cxn>
              <a:cxn ang="0">
                <a:pos x="2916" y="12"/>
              </a:cxn>
              <a:cxn ang="0">
                <a:pos x="2976" y="12"/>
              </a:cxn>
              <a:cxn ang="0">
                <a:pos x="3036" y="6"/>
              </a:cxn>
              <a:cxn ang="0">
                <a:pos x="3090" y="6"/>
              </a:cxn>
              <a:cxn ang="0">
                <a:pos x="3150" y="6"/>
              </a:cxn>
              <a:cxn ang="0">
                <a:pos x="3210" y="6"/>
              </a:cxn>
              <a:cxn ang="0">
                <a:pos x="3270" y="6"/>
              </a:cxn>
            </a:cxnLst>
            <a:rect l="0" t="0" r="r" b="b"/>
            <a:pathLst>
              <a:path w="3300" h="312">
                <a:moveTo>
                  <a:pt x="0" y="312"/>
                </a:moveTo>
                <a:lnTo>
                  <a:pt x="30" y="306"/>
                </a:lnTo>
                <a:lnTo>
                  <a:pt x="60" y="300"/>
                </a:lnTo>
                <a:lnTo>
                  <a:pt x="90" y="294"/>
                </a:lnTo>
                <a:lnTo>
                  <a:pt x="120" y="294"/>
                </a:lnTo>
                <a:lnTo>
                  <a:pt x="150" y="288"/>
                </a:lnTo>
                <a:lnTo>
                  <a:pt x="180" y="282"/>
                </a:lnTo>
                <a:lnTo>
                  <a:pt x="210" y="276"/>
                </a:lnTo>
                <a:lnTo>
                  <a:pt x="240" y="270"/>
                </a:lnTo>
                <a:lnTo>
                  <a:pt x="270" y="264"/>
                </a:lnTo>
                <a:lnTo>
                  <a:pt x="294" y="258"/>
                </a:lnTo>
                <a:lnTo>
                  <a:pt x="324" y="252"/>
                </a:lnTo>
                <a:lnTo>
                  <a:pt x="354" y="252"/>
                </a:lnTo>
                <a:lnTo>
                  <a:pt x="384" y="246"/>
                </a:lnTo>
                <a:lnTo>
                  <a:pt x="414" y="240"/>
                </a:lnTo>
                <a:lnTo>
                  <a:pt x="444" y="234"/>
                </a:lnTo>
                <a:lnTo>
                  <a:pt x="474" y="228"/>
                </a:lnTo>
                <a:lnTo>
                  <a:pt x="504" y="228"/>
                </a:lnTo>
                <a:lnTo>
                  <a:pt x="534" y="222"/>
                </a:lnTo>
                <a:lnTo>
                  <a:pt x="564" y="216"/>
                </a:lnTo>
                <a:lnTo>
                  <a:pt x="588" y="216"/>
                </a:lnTo>
                <a:lnTo>
                  <a:pt x="618" y="210"/>
                </a:lnTo>
                <a:lnTo>
                  <a:pt x="648" y="204"/>
                </a:lnTo>
                <a:lnTo>
                  <a:pt x="678" y="204"/>
                </a:lnTo>
                <a:lnTo>
                  <a:pt x="708" y="198"/>
                </a:lnTo>
                <a:lnTo>
                  <a:pt x="738" y="192"/>
                </a:lnTo>
                <a:lnTo>
                  <a:pt x="768" y="192"/>
                </a:lnTo>
                <a:lnTo>
                  <a:pt x="798" y="186"/>
                </a:lnTo>
                <a:lnTo>
                  <a:pt x="828" y="180"/>
                </a:lnTo>
                <a:lnTo>
                  <a:pt x="858" y="180"/>
                </a:lnTo>
                <a:lnTo>
                  <a:pt x="888" y="174"/>
                </a:lnTo>
                <a:lnTo>
                  <a:pt x="912" y="168"/>
                </a:lnTo>
                <a:lnTo>
                  <a:pt x="942" y="168"/>
                </a:lnTo>
                <a:lnTo>
                  <a:pt x="972" y="162"/>
                </a:lnTo>
                <a:lnTo>
                  <a:pt x="1002" y="162"/>
                </a:lnTo>
                <a:lnTo>
                  <a:pt x="1032" y="156"/>
                </a:lnTo>
                <a:lnTo>
                  <a:pt x="1062" y="150"/>
                </a:lnTo>
                <a:lnTo>
                  <a:pt x="1092" y="144"/>
                </a:lnTo>
                <a:lnTo>
                  <a:pt x="1122" y="144"/>
                </a:lnTo>
                <a:lnTo>
                  <a:pt x="1152" y="138"/>
                </a:lnTo>
                <a:lnTo>
                  <a:pt x="1182" y="138"/>
                </a:lnTo>
                <a:lnTo>
                  <a:pt x="1206" y="132"/>
                </a:lnTo>
                <a:lnTo>
                  <a:pt x="1236" y="132"/>
                </a:lnTo>
                <a:lnTo>
                  <a:pt x="1266" y="126"/>
                </a:lnTo>
                <a:lnTo>
                  <a:pt x="1296" y="126"/>
                </a:lnTo>
                <a:lnTo>
                  <a:pt x="1326" y="120"/>
                </a:lnTo>
                <a:lnTo>
                  <a:pt x="1356" y="114"/>
                </a:lnTo>
                <a:lnTo>
                  <a:pt x="1386" y="114"/>
                </a:lnTo>
                <a:lnTo>
                  <a:pt x="1416" y="108"/>
                </a:lnTo>
                <a:lnTo>
                  <a:pt x="1446" y="108"/>
                </a:lnTo>
                <a:lnTo>
                  <a:pt x="1476" y="102"/>
                </a:lnTo>
                <a:lnTo>
                  <a:pt x="1506" y="102"/>
                </a:lnTo>
                <a:lnTo>
                  <a:pt x="1530" y="102"/>
                </a:lnTo>
                <a:lnTo>
                  <a:pt x="1560" y="96"/>
                </a:lnTo>
                <a:lnTo>
                  <a:pt x="1590" y="96"/>
                </a:lnTo>
                <a:lnTo>
                  <a:pt x="1620" y="90"/>
                </a:lnTo>
                <a:lnTo>
                  <a:pt x="1650" y="90"/>
                </a:lnTo>
                <a:lnTo>
                  <a:pt x="1680" y="84"/>
                </a:lnTo>
                <a:lnTo>
                  <a:pt x="1710" y="84"/>
                </a:lnTo>
                <a:lnTo>
                  <a:pt x="1740" y="78"/>
                </a:lnTo>
                <a:lnTo>
                  <a:pt x="1770" y="78"/>
                </a:lnTo>
                <a:lnTo>
                  <a:pt x="1800" y="78"/>
                </a:lnTo>
                <a:lnTo>
                  <a:pt x="1824" y="72"/>
                </a:lnTo>
                <a:lnTo>
                  <a:pt x="1854" y="72"/>
                </a:lnTo>
                <a:lnTo>
                  <a:pt x="1884" y="72"/>
                </a:lnTo>
                <a:lnTo>
                  <a:pt x="1914" y="72"/>
                </a:lnTo>
                <a:lnTo>
                  <a:pt x="1944" y="66"/>
                </a:lnTo>
                <a:lnTo>
                  <a:pt x="1974" y="66"/>
                </a:lnTo>
                <a:lnTo>
                  <a:pt x="2004" y="66"/>
                </a:lnTo>
                <a:lnTo>
                  <a:pt x="2034" y="60"/>
                </a:lnTo>
                <a:lnTo>
                  <a:pt x="2064" y="54"/>
                </a:lnTo>
                <a:lnTo>
                  <a:pt x="2094" y="48"/>
                </a:lnTo>
                <a:lnTo>
                  <a:pt x="2118" y="48"/>
                </a:lnTo>
                <a:lnTo>
                  <a:pt x="2148" y="48"/>
                </a:lnTo>
                <a:lnTo>
                  <a:pt x="2178" y="42"/>
                </a:lnTo>
                <a:lnTo>
                  <a:pt x="2208" y="42"/>
                </a:lnTo>
                <a:lnTo>
                  <a:pt x="2238" y="42"/>
                </a:lnTo>
                <a:lnTo>
                  <a:pt x="2268" y="36"/>
                </a:lnTo>
                <a:lnTo>
                  <a:pt x="2298" y="30"/>
                </a:lnTo>
                <a:lnTo>
                  <a:pt x="2328" y="30"/>
                </a:lnTo>
                <a:lnTo>
                  <a:pt x="2358" y="30"/>
                </a:lnTo>
                <a:lnTo>
                  <a:pt x="2388" y="24"/>
                </a:lnTo>
                <a:lnTo>
                  <a:pt x="2418" y="24"/>
                </a:lnTo>
                <a:lnTo>
                  <a:pt x="2442" y="24"/>
                </a:lnTo>
                <a:lnTo>
                  <a:pt x="2472" y="24"/>
                </a:lnTo>
                <a:lnTo>
                  <a:pt x="2502" y="24"/>
                </a:lnTo>
                <a:lnTo>
                  <a:pt x="2532" y="18"/>
                </a:lnTo>
                <a:lnTo>
                  <a:pt x="2562" y="18"/>
                </a:lnTo>
                <a:lnTo>
                  <a:pt x="2592" y="18"/>
                </a:lnTo>
                <a:lnTo>
                  <a:pt x="2622" y="18"/>
                </a:lnTo>
                <a:lnTo>
                  <a:pt x="2652" y="18"/>
                </a:lnTo>
                <a:lnTo>
                  <a:pt x="2682" y="18"/>
                </a:lnTo>
                <a:lnTo>
                  <a:pt x="2712" y="18"/>
                </a:lnTo>
                <a:lnTo>
                  <a:pt x="2736" y="18"/>
                </a:lnTo>
                <a:lnTo>
                  <a:pt x="2766" y="18"/>
                </a:lnTo>
                <a:lnTo>
                  <a:pt x="2796" y="18"/>
                </a:lnTo>
                <a:lnTo>
                  <a:pt x="2826" y="18"/>
                </a:lnTo>
                <a:lnTo>
                  <a:pt x="2856" y="12"/>
                </a:lnTo>
                <a:lnTo>
                  <a:pt x="2886" y="12"/>
                </a:lnTo>
                <a:lnTo>
                  <a:pt x="2916" y="12"/>
                </a:lnTo>
                <a:lnTo>
                  <a:pt x="2946" y="12"/>
                </a:lnTo>
                <a:lnTo>
                  <a:pt x="2976" y="12"/>
                </a:lnTo>
                <a:lnTo>
                  <a:pt x="3006" y="12"/>
                </a:lnTo>
                <a:lnTo>
                  <a:pt x="3036" y="6"/>
                </a:lnTo>
                <a:lnTo>
                  <a:pt x="3060" y="12"/>
                </a:lnTo>
                <a:lnTo>
                  <a:pt x="3090" y="6"/>
                </a:lnTo>
                <a:lnTo>
                  <a:pt x="3120" y="6"/>
                </a:lnTo>
                <a:lnTo>
                  <a:pt x="3150" y="6"/>
                </a:lnTo>
                <a:lnTo>
                  <a:pt x="3180" y="6"/>
                </a:lnTo>
                <a:lnTo>
                  <a:pt x="3210" y="6"/>
                </a:lnTo>
                <a:lnTo>
                  <a:pt x="3240" y="6"/>
                </a:lnTo>
                <a:lnTo>
                  <a:pt x="3270" y="6"/>
                </a:lnTo>
                <a:lnTo>
                  <a:pt x="3300" y="0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32" name="Rectangle 1443"/>
          <p:cNvSpPr>
            <a:spLocks noChangeArrowheads="1"/>
          </p:cNvSpPr>
          <p:nvPr/>
        </p:nvSpPr>
        <p:spPr bwMode="auto">
          <a:xfrm>
            <a:off x="1627044" y="5272088"/>
            <a:ext cx="4167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3" name="TextBox 23"/>
          <p:cNvSpPr txBox="1"/>
          <p:nvPr/>
        </p:nvSpPr>
        <p:spPr>
          <a:xfrm>
            <a:off x="2048720" y="5589240"/>
            <a:ext cx="1863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fraction of removed nodes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4" name="TextBox 23"/>
          <p:cNvSpPr txBox="1"/>
          <p:nvPr/>
        </p:nvSpPr>
        <p:spPr>
          <a:xfrm>
            <a:off x="5568990" y="5586431"/>
            <a:ext cx="1863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fraction of removed nodes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5" name="TextBox 23"/>
          <p:cNvSpPr txBox="1"/>
          <p:nvPr/>
        </p:nvSpPr>
        <p:spPr>
          <a:xfrm rot="16200000">
            <a:off x="761430" y="3022268"/>
            <a:ext cx="75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diameter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36" name="TextBox 23"/>
          <p:cNvSpPr txBox="1"/>
          <p:nvPr/>
        </p:nvSpPr>
        <p:spPr>
          <a:xfrm rot="16200000">
            <a:off x="4389464" y="3018846"/>
            <a:ext cx="75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diameter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0" name="TextBox 23"/>
          <p:cNvSpPr txBox="1"/>
          <p:nvPr/>
        </p:nvSpPr>
        <p:spPr>
          <a:xfrm rot="18654769">
            <a:off x="3415947" y="1520481"/>
            <a:ext cx="565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attack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1" name="TextBox 23"/>
          <p:cNvSpPr txBox="1"/>
          <p:nvPr/>
        </p:nvSpPr>
        <p:spPr>
          <a:xfrm>
            <a:off x="3347864" y="4650327"/>
            <a:ext cx="580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failure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2" name="TextBox 23"/>
          <p:cNvSpPr txBox="1"/>
          <p:nvPr/>
        </p:nvSpPr>
        <p:spPr>
          <a:xfrm>
            <a:off x="3419872" y="4010568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party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3" name="TextBox 23"/>
          <p:cNvSpPr txBox="1"/>
          <p:nvPr/>
        </p:nvSpPr>
        <p:spPr>
          <a:xfrm rot="18776112">
            <a:off x="3588555" y="2211379"/>
            <a:ext cx="463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date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4" name="TextBox 23"/>
          <p:cNvSpPr txBox="1"/>
          <p:nvPr/>
        </p:nvSpPr>
        <p:spPr>
          <a:xfrm>
            <a:off x="6934333" y="4653136"/>
            <a:ext cx="580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failure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5" name="TextBox 23"/>
          <p:cNvSpPr txBox="1"/>
          <p:nvPr/>
        </p:nvSpPr>
        <p:spPr>
          <a:xfrm rot="19238953">
            <a:off x="6984211" y="2736554"/>
            <a:ext cx="585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switch</a:t>
            </a:r>
            <a:endParaRPr lang="en-US" sz="1200" dirty="0">
              <a:solidFill>
                <a:srgbClr val="C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6" name="TextBox 23"/>
          <p:cNvSpPr txBox="1"/>
          <p:nvPr/>
        </p:nvSpPr>
        <p:spPr>
          <a:xfrm rot="18900000">
            <a:off x="6643329" y="2403027"/>
            <a:ext cx="800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fight-club</a:t>
            </a:r>
            <a:endParaRPr lang="en-US" sz="1200" dirty="0">
              <a:solidFill>
                <a:srgbClr val="C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48" name="TextBox 23"/>
          <p:cNvSpPr txBox="1"/>
          <p:nvPr/>
        </p:nvSpPr>
        <p:spPr>
          <a:xfrm rot="18654769">
            <a:off x="6969165" y="1562046"/>
            <a:ext cx="565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attack</a:t>
            </a:r>
            <a:endParaRPr lang="en-US" sz="12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50" name="CasellaDiTesto 1549"/>
          <p:cNvSpPr txBox="1"/>
          <p:nvPr/>
        </p:nvSpPr>
        <p:spPr>
          <a:xfrm>
            <a:off x="838592" y="1052736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sp>
        <p:nvSpPr>
          <p:cNvPr id="1552" name="CasellaDiTesto 1551"/>
          <p:cNvSpPr txBox="1"/>
          <p:nvPr/>
        </p:nvSpPr>
        <p:spPr>
          <a:xfrm>
            <a:off x="4547061" y="1052736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/>
              <a:t>B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602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 descr="kasparov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b="28665"/>
          <a:stretch>
            <a:fillRect/>
          </a:stretch>
        </p:blipFill>
        <p:spPr bwMode="auto">
          <a:xfrm>
            <a:off x="6712793" y="2627834"/>
            <a:ext cx="1711325" cy="1892300"/>
          </a:xfrm>
          <a:prstGeom prst="rect">
            <a:avLst/>
          </a:prstGeom>
          <a:noFill/>
        </p:spPr>
      </p:pic>
      <p:pic>
        <p:nvPicPr>
          <p:cNvPr id="163844" name="Picture 4" descr="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81" y="3608909"/>
            <a:ext cx="1949450" cy="2254250"/>
          </a:xfrm>
          <a:prstGeom prst="rect">
            <a:avLst/>
          </a:prstGeom>
          <a:noFill/>
        </p:spPr>
      </p:pic>
      <p:sp>
        <p:nvSpPr>
          <p:cNvPr id="163845" name="AutoShape 5"/>
          <p:cNvSpPr>
            <a:spLocks noChangeArrowheads="1"/>
          </p:cNvSpPr>
          <p:nvPr/>
        </p:nvSpPr>
        <p:spPr bwMode="auto">
          <a:xfrm>
            <a:off x="492968" y="1092721"/>
            <a:ext cx="1906588" cy="1803400"/>
          </a:xfrm>
          <a:prstGeom prst="wedgeRoundRectCallout">
            <a:avLst>
              <a:gd name="adj1" fmla="val 17694"/>
              <a:gd name="adj2" fmla="val 84685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 b="1">
              <a:cs typeface="Arial" pitchFamily="34" charset="0"/>
            </a:endParaRPr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5418981" y="1430859"/>
            <a:ext cx="2705100" cy="771525"/>
          </a:xfrm>
          <a:prstGeom prst="wedgeRoundRectCallout">
            <a:avLst>
              <a:gd name="adj1" fmla="val 36736"/>
              <a:gd name="adj2" fmla="val 9609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>
                <a:cs typeface="Arial" pitchFamily="34" charset="0"/>
              </a:rPr>
              <a:t>...controlla il centro...</a:t>
            </a:r>
          </a:p>
          <a:p>
            <a:pPr algn="ctr"/>
            <a:r>
              <a:rPr lang="it-IT" b="1">
                <a:cs typeface="Arial" pitchFamily="34" charset="0"/>
              </a:rPr>
              <a:t>...riempi i vuoti...</a:t>
            </a:r>
          </a:p>
        </p:txBody>
      </p:sp>
      <p:pic>
        <p:nvPicPr>
          <p:cNvPr id="163847" name="Picture 7" descr="chess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92896"/>
            <a:ext cx="2520950" cy="278130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96168" y="1334021"/>
            <a:ext cx="1508125" cy="1314450"/>
            <a:chOff x="1123" y="1539"/>
            <a:chExt cx="1785" cy="1555"/>
          </a:xfrm>
        </p:grpSpPr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>
              <a:off x="2020" y="1566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0" name="Line 10"/>
            <p:cNvSpPr>
              <a:spLocks noChangeShapeType="1"/>
            </p:cNvSpPr>
            <p:nvPr/>
          </p:nvSpPr>
          <p:spPr bwMode="auto">
            <a:xfrm flipH="1">
              <a:off x="1728" y="1566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1" name="Oval 11"/>
            <p:cNvSpPr>
              <a:spLocks noChangeArrowheads="1"/>
            </p:cNvSpPr>
            <p:nvPr/>
          </p:nvSpPr>
          <p:spPr bwMode="auto">
            <a:xfrm>
              <a:off x="1973" y="1539"/>
              <a:ext cx="89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852" name="Line 12"/>
            <p:cNvSpPr>
              <a:spLocks noChangeShapeType="1"/>
            </p:cNvSpPr>
            <p:nvPr/>
          </p:nvSpPr>
          <p:spPr bwMode="auto">
            <a:xfrm>
              <a:off x="2315" y="2086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3" name="Line 13"/>
            <p:cNvSpPr>
              <a:spLocks noChangeShapeType="1"/>
            </p:cNvSpPr>
            <p:nvPr/>
          </p:nvSpPr>
          <p:spPr bwMode="auto">
            <a:xfrm flipH="1">
              <a:off x="2023" y="2086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4" name="Oval 14"/>
            <p:cNvSpPr>
              <a:spLocks noChangeArrowheads="1"/>
            </p:cNvSpPr>
            <p:nvPr/>
          </p:nvSpPr>
          <p:spPr bwMode="auto">
            <a:xfrm>
              <a:off x="2268" y="2059"/>
              <a:ext cx="89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855" name="Line 15"/>
            <p:cNvSpPr>
              <a:spLocks noChangeShapeType="1"/>
            </p:cNvSpPr>
            <p:nvPr/>
          </p:nvSpPr>
          <p:spPr bwMode="auto">
            <a:xfrm flipH="1">
              <a:off x="1420" y="2083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1665" y="2056"/>
              <a:ext cx="89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1415" y="2599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 flipH="1">
              <a:off x="1123" y="2599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59" name="Oval 19"/>
            <p:cNvSpPr>
              <a:spLocks noChangeArrowheads="1"/>
            </p:cNvSpPr>
            <p:nvPr/>
          </p:nvSpPr>
          <p:spPr bwMode="auto">
            <a:xfrm>
              <a:off x="1368" y="2572"/>
              <a:ext cx="89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3860" name="Line 20"/>
            <p:cNvSpPr>
              <a:spLocks noChangeShapeType="1"/>
            </p:cNvSpPr>
            <p:nvPr/>
          </p:nvSpPr>
          <p:spPr bwMode="auto">
            <a:xfrm>
              <a:off x="2624" y="2602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 flipH="1">
              <a:off x="2332" y="2602"/>
              <a:ext cx="284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63862" name="Oval 22"/>
            <p:cNvSpPr>
              <a:spLocks noChangeArrowheads="1"/>
            </p:cNvSpPr>
            <p:nvPr/>
          </p:nvSpPr>
          <p:spPr bwMode="auto">
            <a:xfrm>
              <a:off x="2577" y="2575"/>
              <a:ext cx="89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813470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5518" y="1259385"/>
            <a:ext cx="8735158" cy="4032448"/>
            <a:chOff x="125518" y="1844824"/>
            <a:chExt cx="8735158" cy="4032448"/>
          </a:xfrm>
        </p:grpSpPr>
        <p:sp>
          <p:nvSpPr>
            <p:cNvPr id="4" name="Oval 58"/>
            <p:cNvSpPr/>
            <p:nvPr/>
          </p:nvSpPr>
          <p:spPr>
            <a:xfrm>
              <a:off x="1979712" y="4146819"/>
              <a:ext cx="2160240" cy="16561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" name="Figura a mano libera 255"/>
            <p:cNvSpPr/>
            <p:nvPr/>
          </p:nvSpPr>
          <p:spPr>
            <a:xfrm>
              <a:off x="4644008" y="2132856"/>
              <a:ext cx="1296144" cy="2736304"/>
            </a:xfrm>
            <a:custGeom>
              <a:avLst/>
              <a:gdLst>
                <a:gd name="connsiteX0" fmla="*/ 1487606 w 1487606"/>
                <a:gd name="connsiteY0" fmla="*/ 0 h 2320120"/>
                <a:gd name="connsiteX1" fmla="*/ 1487606 w 1487606"/>
                <a:gd name="connsiteY1" fmla="*/ 2320120 h 2320120"/>
                <a:gd name="connsiteX2" fmla="*/ 0 w 1487606"/>
                <a:gd name="connsiteY2" fmla="*/ 736979 h 2320120"/>
                <a:gd name="connsiteX3" fmla="*/ 1487606 w 1487606"/>
                <a:gd name="connsiteY3" fmla="*/ 0 h 2320120"/>
                <a:gd name="connsiteX0" fmla="*/ 1480979 w 1480979"/>
                <a:gd name="connsiteY0" fmla="*/ 0 h 2320120"/>
                <a:gd name="connsiteX1" fmla="*/ 1480979 w 1480979"/>
                <a:gd name="connsiteY1" fmla="*/ 2320120 h 2320120"/>
                <a:gd name="connsiteX2" fmla="*/ 0 w 1480979"/>
                <a:gd name="connsiteY2" fmla="*/ 760024 h 2320120"/>
                <a:gd name="connsiteX3" fmla="*/ 1480979 w 1480979"/>
                <a:gd name="connsiteY3" fmla="*/ 0 h 2320120"/>
                <a:gd name="connsiteX0" fmla="*/ 1552987 w 1552987"/>
                <a:gd name="connsiteY0" fmla="*/ 0 h 2320120"/>
                <a:gd name="connsiteX1" fmla="*/ 1552987 w 1552987"/>
                <a:gd name="connsiteY1" fmla="*/ 2320120 h 2320120"/>
                <a:gd name="connsiteX2" fmla="*/ 0 w 1552987"/>
                <a:gd name="connsiteY2" fmla="*/ 760024 h 2320120"/>
                <a:gd name="connsiteX3" fmla="*/ 1552987 w 1552987"/>
                <a:gd name="connsiteY3" fmla="*/ 0 h 2320120"/>
                <a:gd name="connsiteX0" fmla="*/ 1552987 w 1552987"/>
                <a:gd name="connsiteY0" fmla="*/ 0 h 2320120"/>
                <a:gd name="connsiteX1" fmla="*/ 1552987 w 1552987"/>
                <a:gd name="connsiteY1" fmla="*/ 2320120 h 2320120"/>
                <a:gd name="connsiteX2" fmla="*/ 0 w 1552987"/>
                <a:gd name="connsiteY2" fmla="*/ 760024 h 2320120"/>
                <a:gd name="connsiteX3" fmla="*/ 1552987 w 1552987"/>
                <a:gd name="connsiteY3" fmla="*/ 0 h 2320120"/>
                <a:gd name="connsiteX0" fmla="*/ 1480979 w 1480979"/>
                <a:gd name="connsiteY0" fmla="*/ 0 h 2320120"/>
                <a:gd name="connsiteX1" fmla="*/ 1480979 w 1480979"/>
                <a:gd name="connsiteY1" fmla="*/ 2320120 h 2320120"/>
                <a:gd name="connsiteX2" fmla="*/ 0 w 1480979"/>
                <a:gd name="connsiteY2" fmla="*/ 760024 h 2320120"/>
                <a:gd name="connsiteX3" fmla="*/ 1480979 w 1480979"/>
                <a:gd name="connsiteY3" fmla="*/ 0 h 2320120"/>
                <a:gd name="connsiteX0" fmla="*/ 1563257 w 1563257"/>
                <a:gd name="connsiteY0" fmla="*/ 0 h 2320120"/>
                <a:gd name="connsiteX1" fmla="*/ 1563257 w 1563257"/>
                <a:gd name="connsiteY1" fmla="*/ 2320120 h 2320120"/>
                <a:gd name="connsiteX2" fmla="*/ 0 w 1563257"/>
                <a:gd name="connsiteY2" fmla="*/ 61056 h 2320120"/>
                <a:gd name="connsiteX3" fmla="*/ 1563257 w 1563257"/>
                <a:gd name="connsiteY3" fmla="*/ 0 h 2320120"/>
                <a:gd name="connsiteX0" fmla="*/ 1480980 w 1480980"/>
                <a:gd name="connsiteY0" fmla="*/ 61056 h 2381176"/>
                <a:gd name="connsiteX1" fmla="*/ 1480980 w 1480980"/>
                <a:gd name="connsiteY1" fmla="*/ 2381176 h 2381176"/>
                <a:gd name="connsiteX2" fmla="*/ 0 w 1480980"/>
                <a:gd name="connsiteY2" fmla="*/ 0 h 2381176"/>
                <a:gd name="connsiteX3" fmla="*/ 1480980 w 1480980"/>
                <a:gd name="connsiteY3" fmla="*/ 61056 h 2381176"/>
                <a:gd name="connsiteX0" fmla="*/ 1480980 w 1480980"/>
                <a:gd name="connsiteY0" fmla="*/ 0 h 2320120"/>
                <a:gd name="connsiteX1" fmla="*/ 1480980 w 1480980"/>
                <a:gd name="connsiteY1" fmla="*/ 2320120 h 2320120"/>
                <a:gd name="connsiteX2" fmla="*/ 0 w 1480980"/>
                <a:gd name="connsiteY2" fmla="*/ 732669 h 2320120"/>
                <a:gd name="connsiteX3" fmla="*/ 1480980 w 1480980"/>
                <a:gd name="connsiteY3" fmla="*/ 0 h 232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980" h="2320120">
                  <a:moveTo>
                    <a:pt x="1480980" y="0"/>
                  </a:moveTo>
                  <a:lnTo>
                    <a:pt x="1480980" y="2320120"/>
                  </a:lnTo>
                  <a:lnTo>
                    <a:pt x="0" y="732669"/>
                  </a:lnTo>
                  <a:lnTo>
                    <a:pt x="1480980" y="0"/>
                  </a:lnTo>
                  <a:close/>
                </a:path>
              </a:pathLst>
            </a:custGeom>
            <a:gradFill flip="none" rotWithShape="1">
              <a:gsLst>
                <a:gs pos="1700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Straight Arrow Connector 9"/>
            <p:cNvCxnSpPr/>
            <p:nvPr/>
          </p:nvCxnSpPr>
          <p:spPr>
            <a:xfrm>
              <a:off x="2581654" y="5500719"/>
              <a:ext cx="1067507" cy="9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10"/>
            <p:cNvCxnSpPr/>
            <p:nvPr/>
          </p:nvCxnSpPr>
          <p:spPr>
            <a:xfrm rot="5400000" flipH="1" flipV="1">
              <a:off x="2136859" y="5056852"/>
              <a:ext cx="889589" cy="9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1"/>
            <p:cNvCxnSpPr/>
            <p:nvPr/>
          </p:nvCxnSpPr>
          <p:spPr>
            <a:xfrm>
              <a:off x="2045614" y="3291873"/>
              <a:ext cx="1067507" cy="9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2"/>
            <p:cNvCxnSpPr/>
            <p:nvPr/>
          </p:nvCxnSpPr>
          <p:spPr>
            <a:xfrm rot="5400000" flipH="1" flipV="1">
              <a:off x="1600819" y="2848006"/>
              <a:ext cx="889589" cy="9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9"/>
            <p:cNvCxnSpPr/>
            <p:nvPr/>
          </p:nvCxnSpPr>
          <p:spPr>
            <a:xfrm>
              <a:off x="2629284" y="5404347"/>
              <a:ext cx="489274" cy="9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0"/>
            <p:cNvCxnSpPr/>
            <p:nvPr/>
          </p:nvCxnSpPr>
          <p:spPr>
            <a:xfrm rot="5400000">
              <a:off x="2826754" y="5085114"/>
              <a:ext cx="578233" cy="92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1"/>
            <p:cNvCxnSpPr/>
            <p:nvPr/>
          </p:nvCxnSpPr>
          <p:spPr>
            <a:xfrm>
              <a:off x="3124874" y="4781635"/>
              <a:ext cx="489274" cy="9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25"/>
            <p:cNvSpPr txBox="1"/>
            <p:nvPr/>
          </p:nvSpPr>
          <p:spPr>
            <a:xfrm>
              <a:off x="3126252" y="4530439"/>
              <a:ext cx="433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</a:t>
              </a:r>
              <a:r>
                <a:rPr lang="en-US" sz="1200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ed </a:t>
              </a:r>
            </a:p>
          </p:txBody>
        </p:sp>
        <p:sp>
          <p:nvSpPr>
            <p:cNvPr id="14" name="TextBox 26"/>
            <p:cNvSpPr txBox="1"/>
            <p:nvPr/>
          </p:nvSpPr>
          <p:spPr>
            <a:xfrm>
              <a:off x="2597684" y="5104480"/>
              <a:ext cx="54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g</a:t>
              </a:r>
              <a:r>
                <a:rPr lang="en-US" sz="1200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reen</a:t>
              </a:r>
            </a:p>
          </p:txBody>
        </p:sp>
        <p:grpSp>
          <p:nvGrpSpPr>
            <p:cNvPr id="15" name="Group 29"/>
            <p:cNvGrpSpPr/>
            <p:nvPr/>
          </p:nvGrpSpPr>
          <p:grpSpPr>
            <a:xfrm>
              <a:off x="2086812" y="2580201"/>
              <a:ext cx="986901" cy="623639"/>
              <a:chOff x="6242779" y="2286000"/>
              <a:chExt cx="1690710" cy="1068388"/>
            </a:xfrm>
          </p:grpSpPr>
          <p:cxnSp>
            <p:nvCxnSpPr>
              <p:cNvPr id="16" name="Straight Connector 14"/>
              <p:cNvCxnSpPr/>
              <p:nvPr/>
            </p:nvCxnSpPr>
            <p:spPr>
              <a:xfrm>
                <a:off x="7095289" y="3352800"/>
                <a:ext cx="838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42779" y="2286000"/>
                <a:ext cx="8382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8"/>
              <p:cNvCxnSpPr/>
              <p:nvPr/>
            </p:nvCxnSpPr>
            <p:spPr>
              <a:xfrm rot="5400000">
                <a:off x="6591300" y="2831306"/>
                <a:ext cx="990600" cy="15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23"/>
            <p:cNvSpPr txBox="1"/>
            <p:nvPr/>
          </p:nvSpPr>
          <p:spPr>
            <a:xfrm>
              <a:off x="2750049" y="5476066"/>
              <a:ext cx="5575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tissue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TextBox 26"/>
            <p:cNvSpPr txBox="1"/>
            <p:nvPr/>
          </p:nvSpPr>
          <p:spPr>
            <a:xfrm>
              <a:off x="2078850" y="2320752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green</a:t>
              </a:r>
            </a:p>
          </p:txBody>
        </p:sp>
        <p:sp>
          <p:nvSpPr>
            <p:cNvPr id="21" name="TextBox 25"/>
            <p:cNvSpPr txBox="1"/>
            <p:nvPr/>
          </p:nvSpPr>
          <p:spPr>
            <a:xfrm>
              <a:off x="2581261" y="2951593"/>
              <a:ext cx="433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red </a:t>
              </a:r>
              <a:endParaRPr lang="en-US" sz="1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TextBox 23"/>
            <p:cNvSpPr txBox="1"/>
            <p:nvPr/>
          </p:nvSpPr>
          <p:spPr>
            <a:xfrm>
              <a:off x="2230826" y="3266889"/>
              <a:ext cx="5575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tissue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3" name="CasellaDiTesto 49"/>
            <p:cNvSpPr txBox="1"/>
            <p:nvPr/>
          </p:nvSpPr>
          <p:spPr>
            <a:xfrm>
              <a:off x="965974" y="2623025"/>
              <a:ext cx="1080120" cy="64633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sz="1200" b="1" smtClean="0">
                  <a:solidFill>
                    <a:schemeClr val="accent3">
                      <a:lumMod val="50000"/>
                    </a:schemeClr>
                  </a:solidFill>
                </a:rPr>
                <a:t>negatively</a:t>
              </a:r>
            </a:p>
            <a:p>
              <a:r>
                <a:rPr lang="it-IT" sz="1200" b="1" smtClean="0">
                  <a:solidFill>
                    <a:schemeClr val="accent3">
                      <a:lumMod val="50000"/>
                    </a:schemeClr>
                  </a:solidFill>
                </a:rPr>
                <a:t>correlated</a:t>
              </a:r>
            </a:p>
            <a:p>
              <a:r>
                <a:rPr lang="it-IT" sz="1200" b="1" smtClean="0">
                  <a:solidFill>
                    <a:schemeClr val="accent3">
                      <a:lumMod val="50000"/>
                    </a:schemeClr>
                  </a:solidFill>
                </a:rPr>
                <a:t>genes</a:t>
              </a:r>
              <a:endParaRPr lang="it-IT" sz="12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24" name="Gruppo 7"/>
            <p:cNvGrpSpPr/>
            <p:nvPr/>
          </p:nvGrpSpPr>
          <p:grpSpPr>
            <a:xfrm>
              <a:off x="2729630" y="4434714"/>
              <a:ext cx="347752" cy="367082"/>
              <a:chOff x="4903938" y="2518861"/>
              <a:chExt cx="347752" cy="367082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903938" y="2588203"/>
                <a:ext cx="316217" cy="297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ttangolo 52"/>
              <p:cNvSpPr/>
              <p:nvPr/>
            </p:nvSpPr>
            <p:spPr>
              <a:xfrm>
                <a:off x="5004048" y="2518861"/>
                <a:ext cx="144016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ttangolo 53"/>
              <p:cNvSpPr/>
              <p:nvPr/>
            </p:nvSpPr>
            <p:spPr>
              <a:xfrm>
                <a:off x="5116446" y="2541824"/>
                <a:ext cx="63624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ttangolo 54"/>
              <p:cNvSpPr/>
              <p:nvPr/>
            </p:nvSpPr>
            <p:spPr>
              <a:xfrm>
                <a:off x="5188066" y="2645179"/>
                <a:ext cx="63624" cy="72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9" name="Oval 58"/>
            <p:cNvSpPr/>
            <p:nvPr/>
          </p:nvSpPr>
          <p:spPr>
            <a:xfrm>
              <a:off x="3275856" y="2202603"/>
              <a:ext cx="1368152" cy="136815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Arco 119"/>
            <p:cNvSpPr/>
            <p:nvPr/>
          </p:nvSpPr>
          <p:spPr>
            <a:xfrm rot="1553532">
              <a:off x="3692323" y="2585609"/>
              <a:ext cx="60853" cy="58248"/>
            </a:xfrm>
            <a:prstGeom prst="arc">
              <a:avLst>
                <a:gd name="adj1" fmla="val 18202840"/>
                <a:gd name="adj2" fmla="val 1443037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1" name="Connettore 1 120"/>
            <p:cNvCxnSpPr/>
            <p:nvPr/>
          </p:nvCxnSpPr>
          <p:spPr>
            <a:xfrm rot="1553532">
              <a:off x="3736103" y="2516613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Connettore 1 121"/>
            <p:cNvCxnSpPr/>
            <p:nvPr/>
          </p:nvCxnSpPr>
          <p:spPr>
            <a:xfrm rot="1553532">
              <a:off x="3763909" y="2529979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Connettore 1 122"/>
            <p:cNvCxnSpPr/>
            <p:nvPr/>
          </p:nvCxnSpPr>
          <p:spPr>
            <a:xfrm rot="1553532">
              <a:off x="3722635" y="2585308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ttore 1 123"/>
            <p:cNvCxnSpPr/>
            <p:nvPr/>
          </p:nvCxnSpPr>
          <p:spPr>
            <a:xfrm rot="1553532">
              <a:off x="3730177" y="2569770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Connettore 1 124"/>
            <p:cNvCxnSpPr/>
            <p:nvPr/>
          </p:nvCxnSpPr>
          <p:spPr>
            <a:xfrm rot="1553532">
              <a:off x="3737719" y="2554233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Connettore 1 125"/>
            <p:cNvCxnSpPr/>
            <p:nvPr/>
          </p:nvCxnSpPr>
          <p:spPr>
            <a:xfrm rot="1553532">
              <a:off x="3745261" y="2538695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Figura a mano libera 126"/>
            <p:cNvSpPr/>
            <p:nvPr/>
          </p:nvSpPr>
          <p:spPr>
            <a:xfrm rot="1553532">
              <a:off x="3783732" y="2518952"/>
              <a:ext cx="34699" cy="23522"/>
            </a:xfrm>
            <a:custGeom>
              <a:avLst/>
              <a:gdLst>
                <a:gd name="connsiteX0" fmla="*/ 0 w 903317"/>
                <a:gd name="connsiteY0" fmla="*/ 612371 h 612371"/>
                <a:gd name="connsiteX1" fmla="*/ 74815 w 903317"/>
                <a:gd name="connsiteY1" fmla="*/ 338051 h 612371"/>
                <a:gd name="connsiteX2" fmla="*/ 216131 w 903317"/>
                <a:gd name="connsiteY2" fmla="*/ 146858 h 612371"/>
                <a:gd name="connsiteX3" fmla="*/ 448887 w 903317"/>
                <a:gd name="connsiteY3" fmla="*/ 22167 h 612371"/>
                <a:gd name="connsiteX4" fmla="*/ 839586 w 903317"/>
                <a:gd name="connsiteY4" fmla="*/ 13854 h 612371"/>
                <a:gd name="connsiteX5" fmla="*/ 831273 w 903317"/>
                <a:gd name="connsiteY5" fmla="*/ 13854 h 61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317" h="612371">
                  <a:moveTo>
                    <a:pt x="0" y="612371"/>
                  </a:moveTo>
                  <a:cubicBezTo>
                    <a:pt x="19396" y="514004"/>
                    <a:pt x="38793" y="415637"/>
                    <a:pt x="74815" y="338051"/>
                  </a:cubicBezTo>
                  <a:cubicBezTo>
                    <a:pt x="110837" y="260466"/>
                    <a:pt x="153786" y="199505"/>
                    <a:pt x="216131" y="146858"/>
                  </a:cubicBezTo>
                  <a:cubicBezTo>
                    <a:pt x="278476" y="94211"/>
                    <a:pt x="344978" y="44334"/>
                    <a:pt x="448887" y="22167"/>
                  </a:cubicBezTo>
                  <a:cubicBezTo>
                    <a:pt x="552796" y="0"/>
                    <a:pt x="775855" y="15240"/>
                    <a:pt x="839586" y="13854"/>
                  </a:cubicBezTo>
                  <a:cubicBezTo>
                    <a:pt x="903317" y="12469"/>
                    <a:pt x="867295" y="13161"/>
                    <a:pt x="831273" y="13854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8" name="Connettore 1 127"/>
            <p:cNvCxnSpPr/>
            <p:nvPr/>
          </p:nvCxnSpPr>
          <p:spPr>
            <a:xfrm rot="6953532">
              <a:off x="3855955" y="2507731"/>
              <a:ext cx="0" cy="746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Figura a mano libera 128"/>
            <p:cNvSpPr/>
            <p:nvPr/>
          </p:nvSpPr>
          <p:spPr>
            <a:xfrm rot="1553532">
              <a:off x="3685115" y="2493705"/>
              <a:ext cx="72166" cy="14210"/>
            </a:xfrm>
            <a:custGeom>
              <a:avLst/>
              <a:gdLst>
                <a:gd name="connsiteX0" fmla="*/ 0 w 1878677"/>
                <a:gd name="connsiteY0" fmla="*/ 199505 h 369916"/>
                <a:gd name="connsiteX1" fmla="*/ 315884 w 1878677"/>
                <a:gd name="connsiteY1" fmla="*/ 266007 h 369916"/>
                <a:gd name="connsiteX2" fmla="*/ 714895 w 1878677"/>
                <a:gd name="connsiteY2" fmla="*/ 340821 h 369916"/>
                <a:gd name="connsiteX3" fmla="*/ 1255222 w 1878677"/>
                <a:gd name="connsiteY3" fmla="*/ 91439 h 369916"/>
                <a:gd name="connsiteX4" fmla="*/ 1537855 w 1878677"/>
                <a:gd name="connsiteY4" fmla="*/ 8312 h 369916"/>
                <a:gd name="connsiteX5" fmla="*/ 1795549 w 1878677"/>
                <a:gd name="connsiteY5" fmla="*/ 49876 h 369916"/>
                <a:gd name="connsiteX6" fmla="*/ 1878677 w 1878677"/>
                <a:gd name="connsiteY6" fmla="*/ 307570 h 3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677" h="369916">
                  <a:moveTo>
                    <a:pt x="0" y="199505"/>
                  </a:moveTo>
                  <a:lnTo>
                    <a:pt x="315884" y="266007"/>
                  </a:lnTo>
                  <a:cubicBezTo>
                    <a:pt x="435033" y="289560"/>
                    <a:pt x="558339" y="369916"/>
                    <a:pt x="714895" y="340821"/>
                  </a:cubicBezTo>
                  <a:cubicBezTo>
                    <a:pt x="871451" y="311726"/>
                    <a:pt x="1118062" y="146857"/>
                    <a:pt x="1255222" y="91439"/>
                  </a:cubicBezTo>
                  <a:cubicBezTo>
                    <a:pt x="1392382" y="36021"/>
                    <a:pt x="1447800" y="15239"/>
                    <a:pt x="1537855" y="8312"/>
                  </a:cubicBezTo>
                  <a:cubicBezTo>
                    <a:pt x="1627910" y="1385"/>
                    <a:pt x="1738745" y="0"/>
                    <a:pt x="1795549" y="49876"/>
                  </a:cubicBezTo>
                  <a:cubicBezTo>
                    <a:pt x="1852353" y="99752"/>
                    <a:pt x="1865515" y="203661"/>
                    <a:pt x="1878677" y="307570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ttangolo 129"/>
            <p:cNvSpPr/>
            <p:nvPr/>
          </p:nvSpPr>
          <p:spPr>
            <a:xfrm rot="1553532">
              <a:off x="3583837" y="2448592"/>
              <a:ext cx="111890" cy="295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1" name="Connettore 1 130"/>
            <p:cNvCxnSpPr/>
            <p:nvPr/>
          </p:nvCxnSpPr>
          <p:spPr>
            <a:xfrm rot="6953532">
              <a:off x="3900679" y="2548361"/>
              <a:ext cx="0" cy="368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nettore 1 131"/>
            <p:cNvCxnSpPr/>
            <p:nvPr/>
          </p:nvCxnSpPr>
          <p:spPr>
            <a:xfrm rot="1553532" flipH="1">
              <a:off x="3554243" y="2431491"/>
              <a:ext cx="390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Corda 132"/>
            <p:cNvSpPr>
              <a:spLocks noChangeAspect="1"/>
            </p:cNvSpPr>
            <p:nvPr/>
          </p:nvSpPr>
          <p:spPr>
            <a:xfrm rot="2853307">
              <a:off x="3529076" y="2398116"/>
              <a:ext cx="42688" cy="4268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1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44" name="CasellaDiTesto 133"/>
            <p:cNvSpPr txBox="1"/>
            <p:nvPr/>
          </p:nvSpPr>
          <p:spPr>
            <a:xfrm rot="1553532">
              <a:off x="3847542" y="2534969"/>
              <a:ext cx="27834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400" dirty="0" smtClean="0">
                  <a:solidFill>
                    <a:schemeClr val="bg1">
                      <a:lumMod val="50000"/>
                    </a:schemeClr>
                  </a:solidFill>
                </a:rPr>
                <a:t>AAA</a:t>
              </a:r>
              <a:endParaRPr lang="it-IT" sz="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Arco 134"/>
            <p:cNvSpPr/>
            <p:nvPr/>
          </p:nvSpPr>
          <p:spPr>
            <a:xfrm rot="19263407">
              <a:off x="3819496" y="3157646"/>
              <a:ext cx="60853" cy="58248"/>
            </a:xfrm>
            <a:prstGeom prst="arc">
              <a:avLst>
                <a:gd name="adj1" fmla="val 18202840"/>
                <a:gd name="adj2" fmla="val 1443037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46" name="Connettore 1 135"/>
            <p:cNvCxnSpPr/>
            <p:nvPr/>
          </p:nvCxnSpPr>
          <p:spPr>
            <a:xfrm rot="19263407">
              <a:off x="3800591" y="3111498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Connettore 1 136"/>
            <p:cNvCxnSpPr/>
            <p:nvPr/>
          </p:nvCxnSpPr>
          <p:spPr>
            <a:xfrm rot="19263407">
              <a:off x="3824512" y="3092014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Connettore 1 137"/>
            <p:cNvCxnSpPr/>
            <p:nvPr/>
          </p:nvCxnSpPr>
          <p:spPr>
            <a:xfrm rot="19263407">
              <a:off x="3814223" y="3160159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Connettore 1 138"/>
            <p:cNvCxnSpPr/>
            <p:nvPr/>
          </p:nvCxnSpPr>
          <p:spPr>
            <a:xfrm rot="19263407">
              <a:off x="3803366" y="3146726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Connettore 1 139"/>
            <p:cNvCxnSpPr/>
            <p:nvPr/>
          </p:nvCxnSpPr>
          <p:spPr>
            <a:xfrm rot="19263407">
              <a:off x="3792510" y="3133292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nettore 1 140"/>
            <p:cNvCxnSpPr/>
            <p:nvPr/>
          </p:nvCxnSpPr>
          <p:spPr>
            <a:xfrm rot="19263407">
              <a:off x="3781654" y="3119859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Figura a mano libera 141"/>
            <p:cNvSpPr/>
            <p:nvPr/>
          </p:nvSpPr>
          <p:spPr>
            <a:xfrm rot="19263407">
              <a:off x="3789836" y="3068384"/>
              <a:ext cx="34699" cy="23522"/>
            </a:xfrm>
            <a:custGeom>
              <a:avLst/>
              <a:gdLst>
                <a:gd name="connsiteX0" fmla="*/ 0 w 903317"/>
                <a:gd name="connsiteY0" fmla="*/ 612371 h 612371"/>
                <a:gd name="connsiteX1" fmla="*/ 74815 w 903317"/>
                <a:gd name="connsiteY1" fmla="*/ 338051 h 612371"/>
                <a:gd name="connsiteX2" fmla="*/ 216131 w 903317"/>
                <a:gd name="connsiteY2" fmla="*/ 146858 h 612371"/>
                <a:gd name="connsiteX3" fmla="*/ 448887 w 903317"/>
                <a:gd name="connsiteY3" fmla="*/ 22167 h 612371"/>
                <a:gd name="connsiteX4" fmla="*/ 839586 w 903317"/>
                <a:gd name="connsiteY4" fmla="*/ 13854 h 612371"/>
                <a:gd name="connsiteX5" fmla="*/ 831273 w 903317"/>
                <a:gd name="connsiteY5" fmla="*/ 13854 h 61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317" h="612371">
                  <a:moveTo>
                    <a:pt x="0" y="612371"/>
                  </a:moveTo>
                  <a:cubicBezTo>
                    <a:pt x="19396" y="514004"/>
                    <a:pt x="38793" y="415637"/>
                    <a:pt x="74815" y="338051"/>
                  </a:cubicBezTo>
                  <a:cubicBezTo>
                    <a:pt x="110837" y="260466"/>
                    <a:pt x="153786" y="199505"/>
                    <a:pt x="216131" y="146858"/>
                  </a:cubicBezTo>
                  <a:cubicBezTo>
                    <a:pt x="278476" y="94211"/>
                    <a:pt x="344978" y="44334"/>
                    <a:pt x="448887" y="22167"/>
                  </a:cubicBezTo>
                  <a:cubicBezTo>
                    <a:pt x="552796" y="0"/>
                    <a:pt x="775855" y="15240"/>
                    <a:pt x="839586" y="13854"/>
                  </a:cubicBezTo>
                  <a:cubicBezTo>
                    <a:pt x="903317" y="12469"/>
                    <a:pt x="867295" y="13161"/>
                    <a:pt x="831273" y="13854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3" name="Connettore 1 142"/>
            <p:cNvCxnSpPr/>
            <p:nvPr/>
          </p:nvCxnSpPr>
          <p:spPr>
            <a:xfrm rot="3063407">
              <a:off x="3843516" y="2999244"/>
              <a:ext cx="0" cy="746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Figura a mano libera 143"/>
            <p:cNvSpPr/>
            <p:nvPr/>
          </p:nvSpPr>
          <p:spPr>
            <a:xfrm rot="19263407">
              <a:off x="3710070" y="3132627"/>
              <a:ext cx="72166" cy="14210"/>
            </a:xfrm>
            <a:custGeom>
              <a:avLst/>
              <a:gdLst>
                <a:gd name="connsiteX0" fmla="*/ 0 w 1878677"/>
                <a:gd name="connsiteY0" fmla="*/ 199505 h 369916"/>
                <a:gd name="connsiteX1" fmla="*/ 315884 w 1878677"/>
                <a:gd name="connsiteY1" fmla="*/ 266007 h 369916"/>
                <a:gd name="connsiteX2" fmla="*/ 714895 w 1878677"/>
                <a:gd name="connsiteY2" fmla="*/ 340821 h 369916"/>
                <a:gd name="connsiteX3" fmla="*/ 1255222 w 1878677"/>
                <a:gd name="connsiteY3" fmla="*/ 91439 h 369916"/>
                <a:gd name="connsiteX4" fmla="*/ 1537855 w 1878677"/>
                <a:gd name="connsiteY4" fmla="*/ 8312 h 369916"/>
                <a:gd name="connsiteX5" fmla="*/ 1795549 w 1878677"/>
                <a:gd name="connsiteY5" fmla="*/ 49876 h 369916"/>
                <a:gd name="connsiteX6" fmla="*/ 1878677 w 1878677"/>
                <a:gd name="connsiteY6" fmla="*/ 307570 h 3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677" h="369916">
                  <a:moveTo>
                    <a:pt x="0" y="199505"/>
                  </a:moveTo>
                  <a:lnTo>
                    <a:pt x="315884" y="266007"/>
                  </a:lnTo>
                  <a:cubicBezTo>
                    <a:pt x="435033" y="289560"/>
                    <a:pt x="558339" y="369916"/>
                    <a:pt x="714895" y="340821"/>
                  </a:cubicBezTo>
                  <a:cubicBezTo>
                    <a:pt x="871451" y="311726"/>
                    <a:pt x="1118062" y="146857"/>
                    <a:pt x="1255222" y="91439"/>
                  </a:cubicBezTo>
                  <a:cubicBezTo>
                    <a:pt x="1392382" y="36021"/>
                    <a:pt x="1447800" y="15239"/>
                    <a:pt x="1537855" y="8312"/>
                  </a:cubicBezTo>
                  <a:cubicBezTo>
                    <a:pt x="1627910" y="1385"/>
                    <a:pt x="1738745" y="0"/>
                    <a:pt x="1795549" y="49876"/>
                  </a:cubicBezTo>
                  <a:cubicBezTo>
                    <a:pt x="1852353" y="99752"/>
                    <a:pt x="1865515" y="203661"/>
                    <a:pt x="1878677" y="307570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Rettangolo 144"/>
            <p:cNvSpPr/>
            <p:nvPr/>
          </p:nvSpPr>
          <p:spPr>
            <a:xfrm rot="19263407">
              <a:off x="3621708" y="3182718"/>
              <a:ext cx="111890" cy="295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56" name="Connettore 1 145"/>
            <p:cNvCxnSpPr/>
            <p:nvPr/>
          </p:nvCxnSpPr>
          <p:spPr>
            <a:xfrm rot="3063407">
              <a:off x="3882203" y="2986904"/>
              <a:ext cx="0" cy="368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Connettore 1 146"/>
            <p:cNvCxnSpPr/>
            <p:nvPr/>
          </p:nvCxnSpPr>
          <p:spPr>
            <a:xfrm rot="19263407" flipH="1">
              <a:off x="3601208" y="3243710"/>
              <a:ext cx="390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8" name="Corda 147"/>
            <p:cNvSpPr>
              <a:spLocks noChangeAspect="1"/>
            </p:cNvSpPr>
            <p:nvPr/>
          </p:nvSpPr>
          <p:spPr>
            <a:xfrm rot="20563182">
              <a:off x="3578561" y="3238365"/>
              <a:ext cx="42688" cy="4268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1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59" name="CasellaDiTesto 148"/>
            <p:cNvSpPr txBox="1"/>
            <p:nvPr/>
          </p:nvSpPr>
          <p:spPr>
            <a:xfrm rot="19263407">
              <a:off x="3820441" y="2869714"/>
              <a:ext cx="27834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400" dirty="0" smtClean="0">
                  <a:solidFill>
                    <a:schemeClr val="bg1">
                      <a:lumMod val="50000"/>
                    </a:schemeClr>
                  </a:solidFill>
                </a:rPr>
                <a:t>AAA</a:t>
              </a:r>
              <a:endParaRPr lang="it-IT" sz="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60" name="Gruppo 522"/>
            <p:cNvGrpSpPr/>
            <p:nvPr/>
          </p:nvGrpSpPr>
          <p:grpSpPr>
            <a:xfrm rot="1553532">
              <a:off x="3929493" y="2423140"/>
              <a:ext cx="637056" cy="223873"/>
              <a:chOff x="7391328" y="3658880"/>
              <a:chExt cx="914838" cy="321492"/>
            </a:xfrm>
          </p:grpSpPr>
          <p:sp>
            <p:nvSpPr>
              <p:cNvPr id="61" name="Arco 195"/>
              <p:cNvSpPr/>
              <p:nvPr/>
            </p:nvSpPr>
            <p:spPr>
              <a:xfrm>
                <a:off x="7723368" y="3896725"/>
                <a:ext cx="87387" cy="83647"/>
              </a:xfrm>
              <a:prstGeom prst="arc">
                <a:avLst>
                  <a:gd name="adj1" fmla="val 18202840"/>
                  <a:gd name="adj2" fmla="val 14430373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2" name="Connettore 1 196"/>
              <p:cNvCxnSpPr/>
              <p:nvPr/>
            </p:nvCxnSpPr>
            <p:spPr>
              <a:xfrm>
                <a:off x="7746200" y="3798032"/>
                <a:ext cx="0" cy="1072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3" name="Connettore 1 197"/>
              <p:cNvCxnSpPr/>
              <p:nvPr/>
            </p:nvCxnSpPr>
            <p:spPr>
              <a:xfrm>
                <a:off x="7790504" y="3797862"/>
                <a:ext cx="0" cy="10724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4" name="Connettore 1 198"/>
              <p:cNvCxnSpPr/>
              <p:nvPr/>
            </p:nvCxnSpPr>
            <p:spPr>
              <a:xfrm>
                <a:off x="7746200" y="3890767"/>
                <a:ext cx="45069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" name="Connettore 1 199"/>
              <p:cNvCxnSpPr/>
              <p:nvPr/>
            </p:nvCxnSpPr>
            <p:spPr>
              <a:xfrm>
                <a:off x="7746200" y="3865964"/>
                <a:ext cx="45069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ttore 1 200"/>
              <p:cNvCxnSpPr/>
              <p:nvPr/>
            </p:nvCxnSpPr>
            <p:spPr>
              <a:xfrm>
                <a:off x="7746200" y="3841161"/>
                <a:ext cx="45069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7" name="Connettore 1 201"/>
              <p:cNvCxnSpPr/>
              <p:nvPr/>
            </p:nvCxnSpPr>
            <p:spPr>
              <a:xfrm>
                <a:off x="7746200" y="3816358"/>
                <a:ext cx="45069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8" name="Figura a mano libera 202"/>
              <p:cNvSpPr/>
              <p:nvPr/>
            </p:nvSpPr>
            <p:spPr>
              <a:xfrm>
                <a:off x="7790656" y="3763993"/>
                <a:ext cx="49829" cy="33779"/>
              </a:xfrm>
              <a:custGeom>
                <a:avLst/>
                <a:gdLst>
                  <a:gd name="connsiteX0" fmla="*/ 0 w 903317"/>
                  <a:gd name="connsiteY0" fmla="*/ 612371 h 612371"/>
                  <a:gd name="connsiteX1" fmla="*/ 74815 w 903317"/>
                  <a:gd name="connsiteY1" fmla="*/ 338051 h 612371"/>
                  <a:gd name="connsiteX2" fmla="*/ 216131 w 903317"/>
                  <a:gd name="connsiteY2" fmla="*/ 146858 h 612371"/>
                  <a:gd name="connsiteX3" fmla="*/ 448887 w 903317"/>
                  <a:gd name="connsiteY3" fmla="*/ 22167 h 612371"/>
                  <a:gd name="connsiteX4" fmla="*/ 839586 w 903317"/>
                  <a:gd name="connsiteY4" fmla="*/ 13854 h 612371"/>
                  <a:gd name="connsiteX5" fmla="*/ 831273 w 903317"/>
                  <a:gd name="connsiteY5" fmla="*/ 13854 h 612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3317" h="612371">
                    <a:moveTo>
                      <a:pt x="0" y="612371"/>
                    </a:moveTo>
                    <a:cubicBezTo>
                      <a:pt x="19396" y="514004"/>
                      <a:pt x="38793" y="415637"/>
                      <a:pt x="74815" y="338051"/>
                    </a:cubicBezTo>
                    <a:cubicBezTo>
                      <a:pt x="110837" y="260466"/>
                      <a:pt x="153786" y="199505"/>
                      <a:pt x="216131" y="146858"/>
                    </a:cubicBezTo>
                    <a:cubicBezTo>
                      <a:pt x="278476" y="94211"/>
                      <a:pt x="344978" y="44334"/>
                      <a:pt x="448887" y="22167"/>
                    </a:cubicBezTo>
                    <a:cubicBezTo>
                      <a:pt x="552796" y="0"/>
                      <a:pt x="775855" y="15240"/>
                      <a:pt x="839586" y="13854"/>
                    </a:cubicBezTo>
                    <a:cubicBezTo>
                      <a:pt x="903317" y="12469"/>
                      <a:pt x="867295" y="13161"/>
                      <a:pt x="831273" y="13854"/>
                    </a:cubicBezTo>
                  </a:path>
                </a:pathLst>
              </a:cu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69" name="Connettore 1 203"/>
              <p:cNvCxnSpPr/>
              <p:nvPr/>
            </p:nvCxnSpPr>
            <p:spPr>
              <a:xfrm rot="5400000">
                <a:off x="7895466" y="3711399"/>
                <a:ext cx="0" cy="10724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0" name="Figura a mano libera 204"/>
              <p:cNvSpPr/>
              <p:nvPr/>
            </p:nvSpPr>
            <p:spPr>
              <a:xfrm>
                <a:off x="7641801" y="3782143"/>
                <a:ext cx="103633" cy="20406"/>
              </a:xfrm>
              <a:custGeom>
                <a:avLst/>
                <a:gdLst>
                  <a:gd name="connsiteX0" fmla="*/ 0 w 1878677"/>
                  <a:gd name="connsiteY0" fmla="*/ 199505 h 369916"/>
                  <a:gd name="connsiteX1" fmla="*/ 315884 w 1878677"/>
                  <a:gd name="connsiteY1" fmla="*/ 266007 h 369916"/>
                  <a:gd name="connsiteX2" fmla="*/ 714895 w 1878677"/>
                  <a:gd name="connsiteY2" fmla="*/ 340821 h 369916"/>
                  <a:gd name="connsiteX3" fmla="*/ 1255222 w 1878677"/>
                  <a:gd name="connsiteY3" fmla="*/ 91439 h 369916"/>
                  <a:gd name="connsiteX4" fmla="*/ 1537855 w 1878677"/>
                  <a:gd name="connsiteY4" fmla="*/ 8312 h 369916"/>
                  <a:gd name="connsiteX5" fmla="*/ 1795549 w 1878677"/>
                  <a:gd name="connsiteY5" fmla="*/ 49876 h 369916"/>
                  <a:gd name="connsiteX6" fmla="*/ 1878677 w 1878677"/>
                  <a:gd name="connsiteY6" fmla="*/ 307570 h 36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78677" h="369916">
                    <a:moveTo>
                      <a:pt x="0" y="199505"/>
                    </a:moveTo>
                    <a:lnTo>
                      <a:pt x="315884" y="266007"/>
                    </a:lnTo>
                    <a:cubicBezTo>
                      <a:pt x="435033" y="289560"/>
                      <a:pt x="558339" y="369916"/>
                      <a:pt x="714895" y="340821"/>
                    </a:cubicBezTo>
                    <a:cubicBezTo>
                      <a:pt x="871451" y="311726"/>
                      <a:pt x="1118062" y="146857"/>
                      <a:pt x="1255222" y="91439"/>
                    </a:cubicBezTo>
                    <a:cubicBezTo>
                      <a:pt x="1392382" y="36021"/>
                      <a:pt x="1447800" y="15239"/>
                      <a:pt x="1537855" y="8312"/>
                    </a:cubicBezTo>
                    <a:cubicBezTo>
                      <a:pt x="1627910" y="1385"/>
                      <a:pt x="1738745" y="0"/>
                      <a:pt x="1795549" y="49876"/>
                    </a:cubicBezTo>
                    <a:cubicBezTo>
                      <a:pt x="1852353" y="99752"/>
                      <a:pt x="1865515" y="203661"/>
                      <a:pt x="1878677" y="307570"/>
                    </a:cubicBezTo>
                  </a:path>
                </a:pathLst>
              </a:cu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Rettangolo 205"/>
              <p:cNvSpPr/>
              <p:nvPr/>
            </p:nvSpPr>
            <p:spPr>
              <a:xfrm>
                <a:off x="7484625" y="3773810"/>
                <a:ext cx="160679" cy="424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72" name="Connettore 1 206"/>
              <p:cNvCxnSpPr/>
              <p:nvPr/>
            </p:nvCxnSpPr>
            <p:spPr>
              <a:xfrm rot="5400000">
                <a:off x="7966872" y="3738567"/>
                <a:ext cx="0" cy="5297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3" name="Connettore 1 207"/>
              <p:cNvCxnSpPr/>
              <p:nvPr/>
            </p:nvCxnSpPr>
            <p:spPr>
              <a:xfrm flipH="1">
                <a:off x="7431650" y="3795256"/>
                <a:ext cx="56024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4" name="Corda 208"/>
              <p:cNvSpPr>
                <a:spLocks noChangeAspect="1"/>
              </p:cNvSpPr>
              <p:nvPr/>
            </p:nvSpPr>
            <p:spPr>
              <a:xfrm rot="1299775">
                <a:off x="7391328" y="3763692"/>
                <a:ext cx="61302" cy="61302"/>
              </a:xfrm>
              <a:prstGeom prst="chord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endParaRPr lang="it-IT" sz="1200" b="1" cap="all">
                  <a:ln w="0"/>
                  <a:solidFill>
                    <a:schemeClr val="bg1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sp>
            <p:nvSpPr>
              <p:cNvPr id="75" name="CasellaDiTesto 209"/>
              <p:cNvSpPr txBox="1"/>
              <p:nvPr/>
            </p:nvSpPr>
            <p:spPr>
              <a:xfrm>
                <a:off x="7906449" y="3658880"/>
                <a:ext cx="399717" cy="220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400" dirty="0" smtClean="0">
                    <a:solidFill>
                      <a:schemeClr val="bg1">
                        <a:lumMod val="50000"/>
                      </a:schemeClr>
                    </a:solidFill>
                  </a:rPr>
                  <a:t>AAA</a:t>
                </a:r>
                <a:endParaRPr lang="it-IT" sz="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6" name="Arco 150"/>
            <p:cNvSpPr/>
            <p:nvPr/>
          </p:nvSpPr>
          <p:spPr>
            <a:xfrm rot="4350243">
              <a:off x="4104080" y="2934285"/>
              <a:ext cx="60853" cy="58248"/>
            </a:xfrm>
            <a:prstGeom prst="arc">
              <a:avLst>
                <a:gd name="adj1" fmla="val 18202840"/>
                <a:gd name="adj2" fmla="val 1443037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77" name="Connettore 1 151"/>
            <p:cNvCxnSpPr/>
            <p:nvPr/>
          </p:nvCxnSpPr>
          <p:spPr>
            <a:xfrm rot="4350243">
              <a:off x="4187848" y="2894022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Connettore 1 152"/>
            <p:cNvCxnSpPr/>
            <p:nvPr/>
          </p:nvCxnSpPr>
          <p:spPr>
            <a:xfrm rot="4350243">
              <a:off x="4197236" y="2923410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Connettore 1 153"/>
            <p:cNvCxnSpPr/>
            <p:nvPr/>
          </p:nvCxnSpPr>
          <p:spPr>
            <a:xfrm rot="4350243">
              <a:off x="4150898" y="2954517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Connettore 1 154"/>
            <p:cNvCxnSpPr/>
            <p:nvPr/>
          </p:nvCxnSpPr>
          <p:spPr>
            <a:xfrm rot="4350243">
              <a:off x="4167371" y="2949325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Connettore 1 155"/>
            <p:cNvCxnSpPr/>
            <p:nvPr/>
          </p:nvCxnSpPr>
          <p:spPr>
            <a:xfrm rot="4350243">
              <a:off x="4183844" y="2944132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Connettore 1 156"/>
            <p:cNvCxnSpPr/>
            <p:nvPr/>
          </p:nvCxnSpPr>
          <p:spPr>
            <a:xfrm rot="4350243">
              <a:off x="4200317" y="2938939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3" name="Figura a mano libera 157"/>
            <p:cNvSpPr/>
            <p:nvPr/>
          </p:nvSpPr>
          <p:spPr>
            <a:xfrm rot="4350243">
              <a:off x="4232025" y="2950857"/>
              <a:ext cx="34699" cy="23522"/>
            </a:xfrm>
            <a:custGeom>
              <a:avLst/>
              <a:gdLst>
                <a:gd name="connsiteX0" fmla="*/ 0 w 903317"/>
                <a:gd name="connsiteY0" fmla="*/ 612371 h 612371"/>
                <a:gd name="connsiteX1" fmla="*/ 74815 w 903317"/>
                <a:gd name="connsiteY1" fmla="*/ 338051 h 612371"/>
                <a:gd name="connsiteX2" fmla="*/ 216131 w 903317"/>
                <a:gd name="connsiteY2" fmla="*/ 146858 h 612371"/>
                <a:gd name="connsiteX3" fmla="*/ 448887 w 903317"/>
                <a:gd name="connsiteY3" fmla="*/ 22167 h 612371"/>
                <a:gd name="connsiteX4" fmla="*/ 839586 w 903317"/>
                <a:gd name="connsiteY4" fmla="*/ 13854 h 612371"/>
                <a:gd name="connsiteX5" fmla="*/ 831273 w 903317"/>
                <a:gd name="connsiteY5" fmla="*/ 13854 h 61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317" h="612371">
                  <a:moveTo>
                    <a:pt x="0" y="612371"/>
                  </a:moveTo>
                  <a:cubicBezTo>
                    <a:pt x="19396" y="514004"/>
                    <a:pt x="38793" y="415637"/>
                    <a:pt x="74815" y="338051"/>
                  </a:cubicBezTo>
                  <a:cubicBezTo>
                    <a:pt x="110837" y="260466"/>
                    <a:pt x="153786" y="199505"/>
                    <a:pt x="216131" y="146858"/>
                  </a:cubicBezTo>
                  <a:cubicBezTo>
                    <a:pt x="278476" y="94211"/>
                    <a:pt x="344978" y="44334"/>
                    <a:pt x="448887" y="22167"/>
                  </a:cubicBezTo>
                  <a:cubicBezTo>
                    <a:pt x="552796" y="0"/>
                    <a:pt x="775855" y="15240"/>
                    <a:pt x="839586" y="13854"/>
                  </a:cubicBezTo>
                  <a:cubicBezTo>
                    <a:pt x="903317" y="12469"/>
                    <a:pt x="867295" y="13161"/>
                    <a:pt x="831273" y="13854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4" name="Connettore 1 158"/>
            <p:cNvCxnSpPr/>
            <p:nvPr/>
          </p:nvCxnSpPr>
          <p:spPr>
            <a:xfrm rot="9750243">
              <a:off x="4276634" y="2975019"/>
              <a:ext cx="0" cy="746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Figura a mano libera 159"/>
            <p:cNvSpPr/>
            <p:nvPr/>
          </p:nvSpPr>
          <p:spPr>
            <a:xfrm rot="4350243">
              <a:off x="4180147" y="2876919"/>
              <a:ext cx="72166" cy="14210"/>
            </a:xfrm>
            <a:custGeom>
              <a:avLst/>
              <a:gdLst>
                <a:gd name="connsiteX0" fmla="*/ 0 w 1878677"/>
                <a:gd name="connsiteY0" fmla="*/ 199505 h 369916"/>
                <a:gd name="connsiteX1" fmla="*/ 315884 w 1878677"/>
                <a:gd name="connsiteY1" fmla="*/ 266007 h 369916"/>
                <a:gd name="connsiteX2" fmla="*/ 714895 w 1878677"/>
                <a:gd name="connsiteY2" fmla="*/ 340821 h 369916"/>
                <a:gd name="connsiteX3" fmla="*/ 1255222 w 1878677"/>
                <a:gd name="connsiteY3" fmla="*/ 91439 h 369916"/>
                <a:gd name="connsiteX4" fmla="*/ 1537855 w 1878677"/>
                <a:gd name="connsiteY4" fmla="*/ 8312 h 369916"/>
                <a:gd name="connsiteX5" fmla="*/ 1795549 w 1878677"/>
                <a:gd name="connsiteY5" fmla="*/ 49876 h 369916"/>
                <a:gd name="connsiteX6" fmla="*/ 1878677 w 1878677"/>
                <a:gd name="connsiteY6" fmla="*/ 307570 h 3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677" h="369916">
                  <a:moveTo>
                    <a:pt x="0" y="199505"/>
                  </a:moveTo>
                  <a:lnTo>
                    <a:pt x="315884" y="266007"/>
                  </a:lnTo>
                  <a:cubicBezTo>
                    <a:pt x="435033" y="289560"/>
                    <a:pt x="558339" y="369916"/>
                    <a:pt x="714895" y="340821"/>
                  </a:cubicBezTo>
                  <a:cubicBezTo>
                    <a:pt x="871451" y="311726"/>
                    <a:pt x="1118062" y="146857"/>
                    <a:pt x="1255222" y="91439"/>
                  </a:cubicBezTo>
                  <a:cubicBezTo>
                    <a:pt x="1392382" y="36021"/>
                    <a:pt x="1447800" y="15239"/>
                    <a:pt x="1537855" y="8312"/>
                  </a:cubicBezTo>
                  <a:cubicBezTo>
                    <a:pt x="1627910" y="1385"/>
                    <a:pt x="1738745" y="0"/>
                    <a:pt x="1795549" y="49876"/>
                  </a:cubicBezTo>
                  <a:cubicBezTo>
                    <a:pt x="1852353" y="99752"/>
                    <a:pt x="1865515" y="203661"/>
                    <a:pt x="1878677" y="307570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Rettangolo 160"/>
            <p:cNvSpPr/>
            <p:nvPr/>
          </p:nvSpPr>
          <p:spPr>
            <a:xfrm rot="4350243">
              <a:off x="4131560" y="2784359"/>
              <a:ext cx="111890" cy="295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87" name="Connettore 1 161"/>
            <p:cNvCxnSpPr/>
            <p:nvPr/>
          </p:nvCxnSpPr>
          <p:spPr>
            <a:xfrm rot="9750243">
              <a:off x="4291564" y="3041347"/>
              <a:ext cx="0" cy="368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Connettore 1 162"/>
            <p:cNvCxnSpPr/>
            <p:nvPr/>
          </p:nvCxnSpPr>
          <p:spPr>
            <a:xfrm rot="4350243" flipH="1">
              <a:off x="4145812" y="2729253"/>
              <a:ext cx="390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9" name="Corda 163"/>
            <p:cNvSpPr>
              <a:spLocks noChangeAspect="1"/>
            </p:cNvSpPr>
            <p:nvPr/>
          </p:nvSpPr>
          <p:spPr>
            <a:xfrm rot="5650018">
              <a:off x="4136691" y="2682691"/>
              <a:ext cx="42688" cy="4268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1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90" name="CasellaDiTesto 164"/>
            <p:cNvSpPr txBox="1"/>
            <p:nvPr/>
          </p:nvSpPr>
          <p:spPr>
            <a:xfrm rot="4350243">
              <a:off x="4178710" y="3076357"/>
              <a:ext cx="27834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400" dirty="0" smtClean="0">
                  <a:solidFill>
                    <a:schemeClr val="bg1">
                      <a:lumMod val="50000"/>
                    </a:schemeClr>
                  </a:solidFill>
                </a:rPr>
                <a:t>AAA</a:t>
              </a:r>
              <a:endParaRPr lang="it-IT" sz="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Arco 165"/>
            <p:cNvSpPr/>
            <p:nvPr/>
          </p:nvSpPr>
          <p:spPr>
            <a:xfrm rot="16829765">
              <a:off x="3660731" y="2886784"/>
              <a:ext cx="60853" cy="58248"/>
            </a:xfrm>
            <a:prstGeom prst="arc">
              <a:avLst>
                <a:gd name="adj1" fmla="val 18202840"/>
                <a:gd name="adj2" fmla="val 1443037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2" name="Connettore 1 166"/>
            <p:cNvCxnSpPr/>
            <p:nvPr/>
          </p:nvCxnSpPr>
          <p:spPr>
            <a:xfrm rot="16829765">
              <a:off x="3629016" y="2881828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Connettore 1 167"/>
            <p:cNvCxnSpPr/>
            <p:nvPr/>
          </p:nvCxnSpPr>
          <p:spPr>
            <a:xfrm rot="16829765">
              <a:off x="3634519" y="2851471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Connettore 1 168"/>
            <p:cNvCxnSpPr/>
            <p:nvPr/>
          </p:nvCxnSpPr>
          <p:spPr>
            <a:xfrm rot="16829765">
              <a:off x="3642961" y="2908701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Connettore 1 169"/>
            <p:cNvCxnSpPr/>
            <p:nvPr/>
          </p:nvCxnSpPr>
          <p:spPr>
            <a:xfrm rot="16829765">
              <a:off x="3625979" y="2905555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Connettore 1 170"/>
            <p:cNvCxnSpPr/>
            <p:nvPr/>
          </p:nvCxnSpPr>
          <p:spPr>
            <a:xfrm rot="16829765">
              <a:off x="3608996" y="2902408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Connettore 1 171"/>
            <p:cNvCxnSpPr/>
            <p:nvPr/>
          </p:nvCxnSpPr>
          <p:spPr>
            <a:xfrm rot="16829765">
              <a:off x="3592013" y="2899262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Figura a mano libera 172"/>
            <p:cNvSpPr/>
            <p:nvPr/>
          </p:nvSpPr>
          <p:spPr>
            <a:xfrm rot="16829765">
              <a:off x="3572007" y="2850932"/>
              <a:ext cx="34699" cy="23522"/>
            </a:xfrm>
            <a:custGeom>
              <a:avLst/>
              <a:gdLst>
                <a:gd name="connsiteX0" fmla="*/ 0 w 903317"/>
                <a:gd name="connsiteY0" fmla="*/ 612371 h 612371"/>
                <a:gd name="connsiteX1" fmla="*/ 74815 w 903317"/>
                <a:gd name="connsiteY1" fmla="*/ 338051 h 612371"/>
                <a:gd name="connsiteX2" fmla="*/ 216131 w 903317"/>
                <a:gd name="connsiteY2" fmla="*/ 146858 h 612371"/>
                <a:gd name="connsiteX3" fmla="*/ 448887 w 903317"/>
                <a:gd name="connsiteY3" fmla="*/ 22167 h 612371"/>
                <a:gd name="connsiteX4" fmla="*/ 839586 w 903317"/>
                <a:gd name="connsiteY4" fmla="*/ 13854 h 612371"/>
                <a:gd name="connsiteX5" fmla="*/ 831273 w 903317"/>
                <a:gd name="connsiteY5" fmla="*/ 13854 h 61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317" h="612371">
                  <a:moveTo>
                    <a:pt x="0" y="612371"/>
                  </a:moveTo>
                  <a:cubicBezTo>
                    <a:pt x="19396" y="514004"/>
                    <a:pt x="38793" y="415637"/>
                    <a:pt x="74815" y="338051"/>
                  </a:cubicBezTo>
                  <a:cubicBezTo>
                    <a:pt x="110837" y="260466"/>
                    <a:pt x="153786" y="199505"/>
                    <a:pt x="216131" y="146858"/>
                  </a:cubicBezTo>
                  <a:cubicBezTo>
                    <a:pt x="278476" y="94211"/>
                    <a:pt x="344978" y="44334"/>
                    <a:pt x="448887" y="22167"/>
                  </a:cubicBezTo>
                  <a:cubicBezTo>
                    <a:pt x="552796" y="0"/>
                    <a:pt x="775855" y="15240"/>
                    <a:pt x="839586" y="13854"/>
                  </a:cubicBezTo>
                  <a:cubicBezTo>
                    <a:pt x="903317" y="12469"/>
                    <a:pt x="867295" y="13161"/>
                    <a:pt x="831273" y="13854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99" name="Connettore 1 173"/>
            <p:cNvCxnSpPr/>
            <p:nvPr/>
          </p:nvCxnSpPr>
          <p:spPr>
            <a:xfrm rot="629765">
              <a:off x="3588633" y="2768634"/>
              <a:ext cx="0" cy="746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0" name="Figura a mano libera 174"/>
            <p:cNvSpPr/>
            <p:nvPr/>
          </p:nvSpPr>
          <p:spPr>
            <a:xfrm rot="16829765">
              <a:off x="3545652" y="2940544"/>
              <a:ext cx="72166" cy="14210"/>
            </a:xfrm>
            <a:custGeom>
              <a:avLst/>
              <a:gdLst>
                <a:gd name="connsiteX0" fmla="*/ 0 w 1878677"/>
                <a:gd name="connsiteY0" fmla="*/ 199505 h 369916"/>
                <a:gd name="connsiteX1" fmla="*/ 315884 w 1878677"/>
                <a:gd name="connsiteY1" fmla="*/ 266007 h 369916"/>
                <a:gd name="connsiteX2" fmla="*/ 714895 w 1878677"/>
                <a:gd name="connsiteY2" fmla="*/ 340821 h 369916"/>
                <a:gd name="connsiteX3" fmla="*/ 1255222 w 1878677"/>
                <a:gd name="connsiteY3" fmla="*/ 91439 h 369916"/>
                <a:gd name="connsiteX4" fmla="*/ 1537855 w 1878677"/>
                <a:gd name="connsiteY4" fmla="*/ 8312 h 369916"/>
                <a:gd name="connsiteX5" fmla="*/ 1795549 w 1878677"/>
                <a:gd name="connsiteY5" fmla="*/ 49876 h 369916"/>
                <a:gd name="connsiteX6" fmla="*/ 1878677 w 1878677"/>
                <a:gd name="connsiteY6" fmla="*/ 307570 h 3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677" h="369916">
                  <a:moveTo>
                    <a:pt x="0" y="199505"/>
                  </a:moveTo>
                  <a:lnTo>
                    <a:pt x="315884" y="266007"/>
                  </a:lnTo>
                  <a:cubicBezTo>
                    <a:pt x="435033" y="289560"/>
                    <a:pt x="558339" y="369916"/>
                    <a:pt x="714895" y="340821"/>
                  </a:cubicBezTo>
                  <a:cubicBezTo>
                    <a:pt x="871451" y="311726"/>
                    <a:pt x="1118062" y="146857"/>
                    <a:pt x="1255222" y="91439"/>
                  </a:cubicBezTo>
                  <a:cubicBezTo>
                    <a:pt x="1392382" y="36021"/>
                    <a:pt x="1447800" y="15239"/>
                    <a:pt x="1537855" y="8312"/>
                  </a:cubicBezTo>
                  <a:cubicBezTo>
                    <a:pt x="1627910" y="1385"/>
                    <a:pt x="1738745" y="0"/>
                    <a:pt x="1795549" y="49876"/>
                  </a:cubicBezTo>
                  <a:cubicBezTo>
                    <a:pt x="1852353" y="99752"/>
                    <a:pt x="1865515" y="203661"/>
                    <a:pt x="1878677" y="307570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Rettangolo 175"/>
            <p:cNvSpPr/>
            <p:nvPr/>
          </p:nvSpPr>
          <p:spPr>
            <a:xfrm rot="16829765">
              <a:off x="3511317" y="3021295"/>
              <a:ext cx="111890" cy="295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02" name="Connettore 1 176"/>
            <p:cNvCxnSpPr/>
            <p:nvPr/>
          </p:nvCxnSpPr>
          <p:spPr>
            <a:xfrm rot="629765">
              <a:off x="3597711" y="2738644"/>
              <a:ext cx="0" cy="368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Connettore 1 177"/>
            <p:cNvCxnSpPr/>
            <p:nvPr/>
          </p:nvCxnSpPr>
          <p:spPr>
            <a:xfrm rot="16829765" flipH="1">
              <a:off x="3534543" y="3108209"/>
              <a:ext cx="390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Corda 178"/>
            <p:cNvSpPr>
              <a:spLocks noChangeAspect="1"/>
            </p:cNvSpPr>
            <p:nvPr/>
          </p:nvSpPr>
          <p:spPr>
            <a:xfrm rot="18129540">
              <a:off x="3527300" y="3112551"/>
              <a:ext cx="42688" cy="4268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1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05" name="CasellaDiTesto 179"/>
            <p:cNvSpPr txBox="1"/>
            <p:nvPr/>
          </p:nvSpPr>
          <p:spPr>
            <a:xfrm rot="16829765">
              <a:off x="3479185" y="2585219"/>
              <a:ext cx="27834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400" dirty="0" smtClean="0">
                  <a:solidFill>
                    <a:schemeClr val="bg1">
                      <a:lumMod val="50000"/>
                    </a:schemeClr>
                  </a:solidFill>
                </a:rPr>
                <a:t>AAA</a:t>
              </a:r>
              <a:endParaRPr lang="it-IT" sz="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6" name="Arco 180"/>
            <p:cNvSpPr/>
            <p:nvPr/>
          </p:nvSpPr>
          <p:spPr>
            <a:xfrm rot="9978744">
              <a:off x="3937234" y="3220461"/>
              <a:ext cx="60853" cy="58248"/>
            </a:xfrm>
            <a:prstGeom prst="arc">
              <a:avLst>
                <a:gd name="adj1" fmla="val 18202840"/>
                <a:gd name="adj2" fmla="val 14430373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07" name="Connettore 1 181"/>
            <p:cNvCxnSpPr/>
            <p:nvPr/>
          </p:nvCxnSpPr>
          <p:spPr>
            <a:xfrm rot="9978744">
              <a:off x="3996093" y="3267596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Connettore 1 182"/>
            <p:cNvCxnSpPr/>
            <p:nvPr/>
          </p:nvCxnSpPr>
          <p:spPr>
            <a:xfrm rot="9978744">
              <a:off x="3966145" y="3275011"/>
              <a:ext cx="0" cy="7468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Connettore 1 183"/>
            <p:cNvCxnSpPr/>
            <p:nvPr/>
          </p:nvCxnSpPr>
          <p:spPr>
            <a:xfrm rot="9978744">
              <a:off x="3958710" y="3282189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Connettore 1 184"/>
            <p:cNvCxnSpPr/>
            <p:nvPr/>
          </p:nvCxnSpPr>
          <p:spPr>
            <a:xfrm rot="9978744">
              <a:off x="3962797" y="3298970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Connettore 1 185"/>
            <p:cNvCxnSpPr/>
            <p:nvPr/>
          </p:nvCxnSpPr>
          <p:spPr>
            <a:xfrm rot="9978744">
              <a:off x="3966884" y="3315751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Connettore 1 186"/>
            <p:cNvCxnSpPr/>
            <p:nvPr/>
          </p:nvCxnSpPr>
          <p:spPr>
            <a:xfrm rot="9978744">
              <a:off x="3970970" y="3332532"/>
              <a:ext cx="3138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Figura a mano libera 187"/>
            <p:cNvSpPr/>
            <p:nvPr/>
          </p:nvSpPr>
          <p:spPr>
            <a:xfrm rot="9978744">
              <a:off x="3943470" y="3352491"/>
              <a:ext cx="34699" cy="23522"/>
            </a:xfrm>
            <a:custGeom>
              <a:avLst/>
              <a:gdLst>
                <a:gd name="connsiteX0" fmla="*/ 0 w 903317"/>
                <a:gd name="connsiteY0" fmla="*/ 612371 h 612371"/>
                <a:gd name="connsiteX1" fmla="*/ 74815 w 903317"/>
                <a:gd name="connsiteY1" fmla="*/ 338051 h 612371"/>
                <a:gd name="connsiteX2" fmla="*/ 216131 w 903317"/>
                <a:gd name="connsiteY2" fmla="*/ 146858 h 612371"/>
                <a:gd name="connsiteX3" fmla="*/ 448887 w 903317"/>
                <a:gd name="connsiteY3" fmla="*/ 22167 h 612371"/>
                <a:gd name="connsiteX4" fmla="*/ 839586 w 903317"/>
                <a:gd name="connsiteY4" fmla="*/ 13854 h 612371"/>
                <a:gd name="connsiteX5" fmla="*/ 831273 w 903317"/>
                <a:gd name="connsiteY5" fmla="*/ 13854 h 61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3317" h="612371">
                  <a:moveTo>
                    <a:pt x="0" y="612371"/>
                  </a:moveTo>
                  <a:cubicBezTo>
                    <a:pt x="19396" y="514004"/>
                    <a:pt x="38793" y="415637"/>
                    <a:pt x="74815" y="338051"/>
                  </a:cubicBezTo>
                  <a:cubicBezTo>
                    <a:pt x="110837" y="260466"/>
                    <a:pt x="153786" y="199505"/>
                    <a:pt x="216131" y="146858"/>
                  </a:cubicBezTo>
                  <a:cubicBezTo>
                    <a:pt x="278476" y="94211"/>
                    <a:pt x="344978" y="44334"/>
                    <a:pt x="448887" y="22167"/>
                  </a:cubicBezTo>
                  <a:cubicBezTo>
                    <a:pt x="552796" y="0"/>
                    <a:pt x="775855" y="15240"/>
                    <a:pt x="839586" y="13854"/>
                  </a:cubicBezTo>
                  <a:cubicBezTo>
                    <a:pt x="903317" y="12469"/>
                    <a:pt x="867295" y="13161"/>
                    <a:pt x="831273" y="13854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4" name="Connettore 1 188"/>
            <p:cNvCxnSpPr/>
            <p:nvPr/>
          </p:nvCxnSpPr>
          <p:spPr>
            <a:xfrm rot="15378744">
              <a:off x="3909377" y="3350805"/>
              <a:ext cx="0" cy="7468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5" name="Figura a mano libera 189"/>
            <p:cNvSpPr/>
            <p:nvPr/>
          </p:nvSpPr>
          <p:spPr>
            <a:xfrm rot="9978744">
              <a:off x="4005359" y="3329296"/>
              <a:ext cx="72166" cy="14210"/>
            </a:xfrm>
            <a:custGeom>
              <a:avLst/>
              <a:gdLst>
                <a:gd name="connsiteX0" fmla="*/ 0 w 1878677"/>
                <a:gd name="connsiteY0" fmla="*/ 199505 h 369916"/>
                <a:gd name="connsiteX1" fmla="*/ 315884 w 1878677"/>
                <a:gd name="connsiteY1" fmla="*/ 266007 h 369916"/>
                <a:gd name="connsiteX2" fmla="*/ 714895 w 1878677"/>
                <a:gd name="connsiteY2" fmla="*/ 340821 h 369916"/>
                <a:gd name="connsiteX3" fmla="*/ 1255222 w 1878677"/>
                <a:gd name="connsiteY3" fmla="*/ 91439 h 369916"/>
                <a:gd name="connsiteX4" fmla="*/ 1537855 w 1878677"/>
                <a:gd name="connsiteY4" fmla="*/ 8312 h 369916"/>
                <a:gd name="connsiteX5" fmla="*/ 1795549 w 1878677"/>
                <a:gd name="connsiteY5" fmla="*/ 49876 h 369916"/>
                <a:gd name="connsiteX6" fmla="*/ 1878677 w 1878677"/>
                <a:gd name="connsiteY6" fmla="*/ 307570 h 36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8677" h="369916">
                  <a:moveTo>
                    <a:pt x="0" y="199505"/>
                  </a:moveTo>
                  <a:lnTo>
                    <a:pt x="315884" y="266007"/>
                  </a:lnTo>
                  <a:cubicBezTo>
                    <a:pt x="435033" y="289560"/>
                    <a:pt x="558339" y="369916"/>
                    <a:pt x="714895" y="340821"/>
                  </a:cubicBezTo>
                  <a:cubicBezTo>
                    <a:pt x="871451" y="311726"/>
                    <a:pt x="1118062" y="146857"/>
                    <a:pt x="1255222" y="91439"/>
                  </a:cubicBezTo>
                  <a:cubicBezTo>
                    <a:pt x="1392382" y="36021"/>
                    <a:pt x="1447800" y="15239"/>
                    <a:pt x="1537855" y="8312"/>
                  </a:cubicBezTo>
                  <a:cubicBezTo>
                    <a:pt x="1627910" y="1385"/>
                    <a:pt x="1738745" y="0"/>
                    <a:pt x="1795549" y="49876"/>
                  </a:cubicBezTo>
                  <a:cubicBezTo>
                    <a:pt x="1852353" y="99752"/>
                    <a:pt x="1865515" y="203661"/>
                    <a:pt x="1878677" y="307570"/>
                  </a:cubicBezTo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6" name="Rettangolo 190"/>
            <p:cNvSpPr/>
            <p:nvPr/>
          </p:nvSpPr>
          <p:spPr>
            <a:xfrm rot="9978744">
              <a:off x="4072097" y="3298591"/>
              <a:ext cx="111890" cy="2957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7" name="Connettore 1 191"/>
            <p:cNvCxnSpPr/>
            <p:nvPr/>
          </p:nvCxnSpPr>
          <p:spPr>
            <a:xfrm rot="15378744">
              <a:off x="3861060" y="3381451"/>
              <a:ext cx="0" cy="36886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Connettore 1 192"/>
            <p:cNvCxnSpPr/>
            <p:nvPr/>
          </p:nvCxnSpPr>
          <p:spPr>
            <a:xfrm rot="9978744" flipH="1">
              <a:off x="4179747" y="3295881"/>
              <a:ext cx="3901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Corda 193"/>
            <p:cNvSpPr>
              <a:spLocks noChangeAspect="1"/>
            </p:cNvSpPr>
            <p:nvPr/>
          </p:nvSpPr>
          <p:spPr>
            <a:xfrm rot="11278519">
              <a:off x="4203555" y="3268945"/>
              <a:ext cx="42688" cy="42688"/>
            </a:xfrm>
            <a:prstGeom prst="chord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it-IT" sz="1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120" name="CasellaDiTesto 194"/>
            <p:cNvSpPr txBox="1"/>
            <p:nvPr/>
          </p:nvSpPr>
          <p:spPr>
            <a:xfrm rot="9978744">
              <a:off x="3626835" y="3343001"/>
              <a:ext cx="27834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400" dirty="0" smtClean="0">
                  <a:solidFill>
                    <a:schemeClr val="bg1">
                      <a:lumMod val="50000"/>
                    </a:schemeClr>
                  </a:solidFill>
                </a:rPr>
                <a:t>AAA</a:t>
              </a:r>
              <a:endParaRPr lang="it-IT" sz="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21" name="Straight Connector 43"/>
            <p:cNvCxnSpPr/>
            <p:nvPr/>
          </p:nvCxnSpPr>
          <p:spPr>
            <a:xfrm rot="5400000">
              <a:off x="2715870" y="4950859"/>
              <a:ext cx="324000" cy="5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45"/>
            <p:cNvCxnSpPr/>
            <p:nvPr/>
          </p:nvCxnSpPr>
          <p:spPr>
            <a:xfrm rot="10800000">
              <a:off x="2801298" y="5125790"/>
              <a:ext cx="144000" cy="5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3" name="Immagine 218" descr="Screen Shot 2013-10-02 at 2.53.02 PM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6D6D6"/>
                </a:clrFrom>
                <a:clrTo>
                  <a:srgbClr val="D6D6D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60276" y="2060848"/>
              <a:ext cx="3600400" cy="3816424"/>
            </a:xfrm>
            <a:prstGeom prst="rect">
              <a:avLst/>
            </a:prstGeom>
          </p:spPr>
        </p:pic>
        <p:sp>
          <p:nvSpPr>
            <p:cNvPr id="124" name="TextBox 26"/>
            <p:cNvSpPr txBox="1"/>
            <p:nvPr/>
          </p:nvSpPr>
          <p:spPr>
            <a:xfrm>
              <a:off x="6298830" y="1850450"/>
              <a:ext cx="1018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green tissues</a:t>
              </a:r>
            </a:p>
          </p:txBody>
        </p:sp>
        <p:sp>
          <p:nvSpPr>
            <p:cNvPr id="125" name="TextBox 25"/>
            <p:cNvSpPr txBox="1"/>
            <p:nvPr/>
          </p:nvSpPr>
          <p:spPr>
            <a:xfrm>
              <a:off x="7643816" y="1844824"/>
              <a:ext cx="902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red tissues </a:t>
              </a:r>
            </a:p>
          </p:txBody>
        </p:sp>
        <p:grpSp>
          <p:nvGrpSpPr>
            <p:cNvPr id="126" name="Gruppo 267"/>
            <p:cNvGrpSpPr/>
            <p:nvPr/>
          </p:nvGrpSpPr>
          <p:grpSpPr>
            <a:xfrm>
              <a:off x="2948019" y="3525823"/>
              <a:ext cx="216000" cy="504056"/>
              <a:chOff x="2948019" y="2343254"/>
              <a:chExt cx="216000" cy="504056"/>
            </a:xfrm>
          </p:grpSpPr>
          <p:cxnSp>
            <p:nvCxnSpPr>
              <p:cNvPr id="127" name="Connettore 1 262"/>
              <p:cNvCxnSpPr/>
              <p:nvPr/>
            </p:nvCxnSpPr>
            <p:spPr>
              <a:xfrm>
                <a:off x="3051206" y="2343254"/>
                <a:ext cx="0" cy="504056"/>
              </a:xfrm>
              <a:prstGeom prst="line">
                <a:avLst/>
              </a:prstGeom>
              <a:ln w="57150">
                <a:solidFill>
                  <a:srgbClr val="5BFF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ttore 1 263"/>
              <p:cNvCxnSpPr/>
              <p:nvPr/>
            </p:nvCxnSpPr>
            <p:spPr>
              <a:xfrm rot="5400000">
                <a:off x="3056019" y="2243880"/>
                <a:ext cx="0" cy="216000"/>
              </a:xfrm>
              <a:prstGeom prst="line">
                <a:avLst/>
              </a:prstGeom>
              <a:ln w="57150">
                <a:solidFill>
                  <a:srgbClr val="5BFF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9" name="Picture 4" descr="http://icongal.com/gallery/image/45125/switch_power_off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4506859"/>
              <a:ext cx="1008112" cy="1008112"/>
            </a:xfrm>
            <a:prstGeom prst="rect">
              <a:avLst/>
            </a:prstGeom>
            <a:noFill/>
          </p:spPr>
        </p:pic>
        <p:grpSp>
          <p:nvGrpSpPr>
            <p:cNvPr id="130" name="Gruppo 222"/>
            <p:cNvGrpSpPr/>
            <p:nvPr/>
          </p:nvGrpSpPr>
          <p:grpSpPr>
            <a:xfrm>
              <a:off x="125518" y="4042638"/>
              <a:ext cx="1304962" cy="1304962"/>
              <a:chOff x="7951" y="2996952"/>
              <a:chExt cx="1304962" cy="1304962"/>
            </a:xfrm>
          </p:grpSpPr>
          <p:pic>
            <p:nvPicPr>
              <p:cNvPr id="131" name="Picture 4" descr="http://openclipart.org/image/800px/svg_to_png/167880/fingerpoint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7531364" flipH="1">
                <a:off x="7951" y="2996952"/>
                <a:ext cx="1304962" cy="1304962"/>
              </a:xfrm>
              <a:prstGeom prst="rect">
                <a:avLst/>
              </a:prstGeom>
              <a:noFill/>
            </p:spPr>
          </p:pic>
          <p:grpSp>
            <p:nvGrpSpPr>
              <p:cNvPr id="132" name="Gruppo 7"/>
              <p:cNvGrpSpPr/>
              <p:nvPr/>
            </p:nvGrpSpPr>
            <p:grpSpPr>
              <a:xfrm>
                <a:off x="432855" y="3200207"/>
                <a:ext cx="347752" cy="367082"/>
                <a:chOff x="4903938" y="2518861"/>
                <a:chExt cx="347752" cy="367082"/>
              </a:xfrm>
            </p:grpSpPr>
            <p:pic>
              <p:nvPicPr>
                <p:cNvPr id="13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903938" y="2588203"/>
                  <a:ext cx="316217" cy="2977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4" name="Rettangolo 272"/>
                <p:cNvSpPr/>
                <p:nvPr/>
              </p:nvSpPr>
              <p:spPr>
                <a:xfrm>
                  <a:off x="5004048" y="2518861"/>
                  <a:ext cx="144016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5" name="Rettangolo 273"/>
                <p:cNvSpPr/>
                <p:nvPr/>
              </p:nvSpPr>
              <p:spPr>
                <a:xfrm>
                  <a:off x="5116446" y="2541824"/>
                  <a:ext cx="63624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6" name="Rettangolo 274"/>
                <p:cNvSpPr/>
                <p:nvPr/>
              </p:nvSpPr>
              <p:spPr>
                <a:xfrm>
                  <a:off x="5188066" y="2645179"/>
                  <a:ext cx="63624" cy="720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sp>
          <p:nvSpPr>
            <p:cNvPr id="137" name="TextBox 23"/>
            <p:cNvSpPr txBox="1"/>
            <p:nvPr/>
          </p:nvSpPr>
          <p:spPr>
            <a:xfrm>
              <a:off x="1251006" y="5153372"/>
              <a:ext cx="611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red/on</a:t>
              </a:r>
              <a:endParaRPr lang="en-US" sz="1200" dirty="0">
                <a:solidFill>
                  <a:srgbClr val="C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8" name="TextBox 23"/>
            <p:cNvSpPr txBox="1"/>
            <p:nvPr/>
          </p:nvSpPr>
          <p:spPr>
            <a:xfrm>
              <a:off x="1245380" y="4488666"/>
              <a:ext cx="7716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green/off</a:t>
              </a:r>
              <a:endParaRPr lang="en-US" sz="12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9" name="TextBox 22"/>
            <p:cNvSpPr txBox="1"/>
            <p:nvPr/>
          </p:nvSpPr>
          <p:spPr>
            <a:xfrm>
              <a:off x="2720239" y="4112315"/>
              <a:ext cx="6655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switch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1295400" y="5994275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33400" y="5233863"/>
            <a:ext cx="1524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33800" y="5995863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2971800" y="5235451"/>
            <a:ext cx="1524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2200" y="5995863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410200" y="5235451"/>
            <a:ext cx="1524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05808" y="5830763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153694" y="5283869"/>
            <a:ext cx="990600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33900" y="4763963"/>
            <a:ext cx="83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5919663"/>
            <a:ext cx="10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switch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5919663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miRNA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5919663"/>
            <a:ext cx="112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mRNAs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9917" y="4320108"/>
            <a:ext cx="61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red</a:t>
            </a:r>
            <a:endParaRPr lang="en-US" sz="2400" b="1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79912" y="5370611"/>
            <a:ext cx="915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green</a:t>
            </a:r>
            <a:endParaRPr lang="en-US" sz="2400" b="1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213250" y="4320108"/>
            <a:ext cx="1743126" cy="1541785"/>
            <a:chOff x="6213250" y="1829445"/>
            <a:chExt cx="1743126" cy="154178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118176" y="3352800"/>
              <a:ext cx="838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254080" y="2286000"/>
              <a:ext cx="838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591300" y="2831306"/>
              <a:ext cx="990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213250" y="1829445"/>
              <a:ext cx="915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green</a:t>
              </a:r>
              <a:endParaRPr lang="en-US" sz="2400" b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62185" y="2909565"/>
              <a:ext cx="614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red</a:t>
              </a:r>
              <a:endParaRPr lang="en-US" sz="2400" b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39652" y="4320108"/>
            <a:ext cx="1764196" cy="1553220"/>
            <a:chOff x="6164052" y="1842145"/>
            <a:chExt cx="1764196" cy="155322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090048" y="3352800"/>
              <a:ext cx="838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225952" y="2286000"/>
              <a:ext cx="838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6591300" y="2831306"/>
              <a:ext cx="990600" cy="158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64052" y="1842145"/>
              <a:ext cx="9150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green</a:t>
              </a:r>
              <a:endParaRPr lang="en-US" sz="2400" b="1" dirty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72164" y="2933700"/>
              <a:ext cx="614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red</a:t>
              </a:r>
              <a:endParaRPr lang="en-US" sz="2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1447800" y="236886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657600" y="2368860"/>
            <a:ext cx="762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 flipV="1">
            <a:off x="6172200" y="24450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38" idx="6"/>
          </p:cNvCxnSpPr>
          <p:nvPr/>
        </p:nvCxnSpPr>
        <p:spPr>
          <a:xfrm>
            <a:off x="2209800" y="274986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3467100" y="274986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495800" y="2749860"/>
            <a:ext cx="1371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5753100" y="274986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 flipV="1">
            <a:off x="6172200" y="29784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 flipV="1">
            <a:off x="6705600" y="28260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 flipV="1">
            <a:off x="6629400" y="32832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 flipV="1">
            <a:off x="7162800" y="32070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 flipV="1">
            <a:off x="7239000" y="27498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 flipV="1">
            <a:off x="7391400" y="22926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 flipV="1">
            <a:off x="7620000" y="29022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 flipV="1">
            <a:off x="6781800" y="23688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943600" y="1759260"/>
            <a:ext cx="2209800" cy="2209800"/>
          </a:xfrm>
          <a:prstGeom prst="ellipse">
            <a:avLst/>
          </a:prstGeom>
          <a:noFill/>
          <a:ln>
            <a:solidFill>
              <a:srgbClr val="2ACF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6934200" y="3588060"/>
            <a:ext cx="304800" cy="3048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279852" y="198786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miRNA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05200" y="1987860"/>
            <a:ext cx="100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switch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7000" y="1835460"/>
            <a:ext cx="112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mRNAs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17175E"/>
              </a:gs>
              <a:gs pos="50000">
                <a:srgbClr val="3333CC"/>
              </a:gs>
              <a:gs pos="100000">
                <a:srgbClr val="1717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err="1" smtClean="0">
                <a:solidFill>
                  <a:srgbClr val="FFFF00"/>
                </a:solidFill>
              </a:rPr>
              <a:t>microRNAs</a:t>
            </a:r>
            <a:r>
              <a:rPr lang="it-IT" sz="3600" smtClean="0">
                <a:solidFill>
                  <a:srgbClr val="FFFF00"/>
                </a:solidFill>
              </a:rPr>
              <a:t> hypothesis</a:t>
            </a:r>
            <a:endParaRPr lang="it-IT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572" y="1859340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plant specific transcription factor </a:t>
            </a:r>
            <a:r>
              <a:rPr lang="en-US" sz="2200" b="1" dirty="0" smtClean="0"/>
              <a:t>ZFWD2</a:t>
            </a:r>
            <a:r>
              <a:rPr lang="en-US" sz="2200" dirty="0" smtClean="0"/>
              <a:t> (</a:t>
            </a:r>
            <a:r>
              <a:rPr lang="en-US" sz="2200" dirty="0" err="1" smtClean="0"/>
              <a:t>responsabile</a:t>
            </a:r>
            <a:r>
              <a:rPr lang="en-US" sz="2200" dirty="0" smtClean="0"/>
              <a:t> </a:t>
            </a:r>
            <a:r>
              <a:rPr lang="en-US" sz="2200" dirty="0" err="1" smtClean="0"/>
              <a:t>dello</a:t>
            </a:r>
            <a:r>
              <a:rPr lang="en-US" sz="2200" dirty="0" smtClean="0"/>
              <a:t> </a:t>
            </a:r>
            <a:r>
              <a:rPr lang="en-US" sz="2200" dirty="0" err="1" smtClean="0"/>
              <a:t>spegnimento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biosintesi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clorofilla</a:t>
            </a:r>
            <a:r>
              <a:rPr lang="en-US" sz="2200" dirty="0" smtClean="0"/>
              <a:t> in </a:t>
            </a:r>
            <a:r>
              <a:rPr lang="en-US" sz="2200" dirty="0" err="1" smtClean="0"/>
              <a:t>presenza</a:t>
            </a:r>
            <a:r>
              <a:rPr lang="en-US" sz="2200" dirty="0" smtClean="0"/>
              <a:t> di </a:t>
            </a:r>
            <a:r>
              <a:rPr lang="en-US" sz="2200" dirty="0" err="1" smtClean="0"/>
              <a:t>glucosio</a:t>
            </a:r>
            <a:r>
              <a:rPr lang="en-US" sz="2200" dirty="0" smtClean="0"/>
              <a:t>) is </a:t>
            </a:r>
            <a:r>
              <a:rPr lang="en-US" sz="2200" dirty="0"/>
              <a:t>a predicted target of the </a:t>
            </a:r>
            <a:r>
              <a:rPr lang="en-US" sz="2200" b="1" dirty="0"/>
              <a:t>miR166 family</a:t>
            </a:r>
            <a:r>
              <a:rPr lang="en-US" sz="2200" dirty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plant specific transcription factor </a:t>
            </a:r>
            <a:r>
              <a:rPr lang="en-US" sz="2200" b="1" dirty="0"/>
              <a:t>Vv-NAC33</a:t>
            </a:r>
            <a:r>
              <a:rPr lang="en-US" sz="2200" dirty="0"/>
              <a:t> is targeted by </a:t>
            </a:r>
            <a:r>
              <a:rPr lang="en-US" sz="2200" b="1" dirty="0"/>
              <a:t>the miR164 family</a:t>
            </a:r>
            <a:r>
              <a:rPr lang="en-US" sz="2200" dirty="0"/>
              <a:t>. 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latter interaction has also been experimentally validated by Sun et al. </a:t>
            </a:r>
            <a:r>
              <a:rPr lang="en-US" sz="2200" dirty="0" smtClean="0"/>
              <a:t>(2012) in </a:t>
            </a:r>
            <a:r>
              <a:rPr lang="en-US" sz="2200" dirty="0"/>
              <a:t>grapevine. </a:t>
            </a:r>
            <a:endParaRPr lang="en-US" sz="22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same authors found organ-</a:t>
            </a:r>
            <a:r>
              <a:rPr lang="en-US" sz="2200" dirty="0" smtClean="0"/>
              <a:t>specific Vv</a:t>
            </a:r>
            <a:r>
              <a:rPr lang="en-US" sz="2200" dirty="0"/>
              <a:t>-miR164 expression</a:t>
            </a:r>
            <a:r>
              <a:rPr lang="en-US" sz="2200" dirty="0" smtClean="0"/>
              <a:t>: </a:t>
            </a:r>
            <a:r>
              <a:rPr lang="en-US" sz="2200" dirty="0"/>
              <a:t>is high in leaves (vegetative/green tissues) and low in fruits (mature tissues).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gradFill rotWithShape="0">
            <a:gsLst>
              <a:gs pos="0">
                <a:srgbClr val="17175E"/>
              </a:gs>
              <a:gs pos="50000">
                <a:srgbClr val="3333CC"/>
              </a:gs>
              <a:gs pos="100000">
                <a:srgbClr val="17175E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92160" tIns="46080" rIns="92160" bIns="46080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600" dirty="0" err="1" smtClean="0">
                <a:solidFill>
                  <a:srgbClr val="FFFF00"/>
                </a:solidFill>
              </a:rPr>
              <a:t>microRNAs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targeting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switches</a:t>
            </a:r>
            <a:r>
              <a:rPr lang="it-IT" sz="3600" dirty="0" smtClean="0">
                <a:solidFill>
                  <a:srgbClr val="FFFF00"/>
                </a:solidFill>
              </a:rPr>
              <a:t> in </a:t>
            </a:r>
            <a:r>
              <a:rPr lang="it-IT" sz="3600" dirty="0" err="1" smtClean="0">
                <a:solidFill>
                  <a:srgbClr val="FFFF00"/>
                </a:solidFill>
              </a:rPr>
              <a:t>plants</a:t>
            </a:r>
            <a:endParaRPr lang="it-IT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2800" y="512676"/>
            <a:ext cx="7178738" cy="3075401"/>
            <a:chOff x="938150" y="3690938"/>
            <a:chExt cx="7178738" cy="3075401"/>
          </a:xfrm>
        </p:grpSpPr>
        <p:sp>
          <p:nvSpPr>
            <p:cNvPr id="1055" name="Line 63"/>
            <p:cNvSpPr>
              <a:spLocks noChangeShapeType="1"/>
            </p:cNvSpPr>
            <p:nvPr/>
          </p:nvSpPr>
          <p:spPr bwMode="auto">
            <a:xfrm>
              <a:off x="1392238" y="6119813"/>
              <a:ext cx="6629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57" name="Line 65"/>
            <p:cNvSpPr>
              <a:spLocks noChangeShapeType="1"/>
            </p:cNvSpPr>
            <p:nvPr/>
          </p:nvSpPr>
          <p:spPr bwMode="auto">
            <a:xfrm flipV="1">
              <a:off x="1392238" y="3690938"/>
              <a:ext cx="0" cy="2428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0" name="Line 68"/>
            <p:cNvSpPr>
              <a:spLocks noChangeShapeType="1"/>
            </p:cNvSpPr>
            <p:nvPr/>
          </p:nvSpPr>
          <p:spPr bwMode="auto">
            <a:xfrm flipV="1">
              <a:off x="139223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1" name="Line 69"/>
            <p:cNvSpPr>
              <a:spLocks noChangeShapeType="1"/>
            </p:cNvSpPr>
            <p:nvPr/>
          </p:nvSpPr>
          <p:spPr bwMode="auto">
            <a:xfrm>
              <a:off x="1392238" y="3690938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2" name="Rectangle 70"/>
            <p:cNvSpPr>
              <a:spLocks noChangeArrowheads="1"/>
            </p:cNvSpPr>
            <p:nvPr/>
          </p:nvSpPr>
          <p:spPr bwMode="auto">
            <a:xfrm>
              <a:off x="1325563" y="6148388"/>
              <a:ext cx="1714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Line 71"/>
            <p:cNvSpPr>
              <a:spLocks noChangeShapeType="1"/>
            </p:cNvSpPr>
            <p:nvPr/>
          </p:nvSpPr>
          <p:spPr bwMode="auto">
            <a:xfrm flipV="1">
              <a:off x="2049463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5" name="Rectangle 73"/>
            <p:cNvSpPr>
              <a:spLocks noChangeArrowheads="1"/>
            </p:cNvSpPr>
            <p:nvPr/>
          </p:nvSpPr>
          <p:spPr bwMode="auto">
            <a:xfrm>
              <a:off x="1925638" y="6148388"/>
              <a:ext cx="2667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-0.8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Line 74"/>
            <p:cNvSpPr>
              <a:spLocks noChangeShapeType="1"/>
            </p:cNvSpPr>
            <p:nvPr/>
          </p:nvSpPr>
          <p:spPr bwMode="auto">
            <a:xfrm flipV="1">
              <a:off x="2716213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69" name="Line 77"/>
            <p:cNvSpPr>
              <a:spLocks noChangeShapeType="1"/>
            </p:cNvSpPr>
            <p:nvPr/>
          </p:nvSpPr>
          <p:spPr bwMode="auto">
            <a:xfrm flipV="1">
              <a:off x="337343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1" name="Rectangle 79"/>
            <p:cNvSpPr>
              <a:spLocks noChangeArrowheads="1"/>
            </p:cNvSpPr>
            <p:nvPr/>
          </p:nvSpPr>
          <p:spPr bwMode="auto">
            <a:xfrm>
              <a:off x="3249613" y="6148388"/>
              <a:ext cx="2667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-0.4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Line 80"/>
            <p:cNvSpPr>
              <a:spLocks noChangeShapeType="1"/>
            </p:cNvSpPr>
            <p:nvPr/>
          </p:nvSpPr>
          <p:spPr bwMode="auto">
            <a:xfrm flipV="1">
              <a:off x="404018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5" name="Line 83"/>
            <p:cNvSpPr>
              <a:spLocks noChangeShapeType="1"/>
            </p:cNvSpPr>
            <p:nvPr/>
          </p:nvSpPr>
          <p:spPr bwMode="auto">
            <a:xfrm flipV="1">
              <a:off x="470693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77" name="Rectangle 85"/>
            <p:cNvSpPr>
              <a:spLocks noChangeArrowheads="1"/>
            </p:cNvSpPr>
            <p:nvPr/>
          </p:nvSpPr>
          <p:spPr bwMode="auto">
            <a:xfrm>
              <a:off x="4678363" y="6148388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Line 86"/>
            <p:cNvSpPr>
              <a:spLocks noChangeShapeType="1"/>
            </p:cNvSpPr>
            <p:nvPr/>
          </p:nvSpPr>
          <p:spPr bwMode="auto">
            <a:xfrm flipV="1">
              <a:off x="5364163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1" name="Line 89"/>
            <p:cNvSpPr>
              <a:spLocks noChangeShapeType="1"/>
            </p:cNvSpPr>
            <p:nvPr/>
          </p:nvSpPr>
          <p:spPr bwMode="auto">
            <a:xfrm flipV="1">
              <a:off x="6030913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3" name="Rectangle 91"/>
            <p:cNvSpPr>
              <a:spLocks noChangeArrowheads="1"/>
            </p:cNvSpPr>
            <p:nvPr/>
          </p:nvSpPr>
          <p:spPr bwMode="auto">
            <a:xfrm>
              <a:off x="5945188" y="6148388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0.4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4" name="Line 92"/>
            <p:cNvSpPr>
              <a:spLocks noChangeShapeType="1"/>
            </p:cNvSpPr>
            <p:nvPr/>
          </p:nvSpPr>
          <p:spPr bwMode="auto">
            <a:xfrm flipV="1">
              <a:off x="668813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7" name="Line 95"/>
            <p:cNvSpPr>
              <a:spLocks noChangeShapeType="1"/>
            </p:cNvSpPr>
            <p:nvPr/>
          </p:nvSpPr>
          <p:spPr bwMode="auto">
            <a:xfrm flipV="1">
              <a:off x="735488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89" name="Rectangle 97"/>
            <p:cNvSpPr>
              <a:spLocks noChangeArrowheads="1"/>
            </p:cNvSpPr>
            <p:nvPr/>
          </p:nvSpPr>
          <p:spPr bwMode="auto">
            <a:xfrm>
              <a:off x="7269163" y="6148388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0.8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Line 98"/>
            <p:cNvSpPr>
              <a:spLocks noChangeShapeType="1"/>
            </p:cNvSpPr>
            <p:nvPr/>
          </p:nvSpPr>
          <p:spPr bwMode="auto">
            <a:xfrm flipV="1">
              <a:off x="8021638" y="60531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2" name="Rectangle 100"/>
            <p:cNvSpPr>
              <a:spLocks noChangeArrowheads="1"/>
            </p:cNvSpPr>
            <p:nvPr/>
          </p:nvSpPr>
          <p:spPr bwMode="auto">
            <a:xfrm>
              <a:off x="7993063" y="6148388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Line 101"/>
            <p:cNvSpPr>
              <a:spLocks noChangeShapeType="1"/>
            </p:cNvSpPr>
            <p:nvPr/>
          </p:nvSpPr>
          <p:spPr bwMode="auto">
            <a:xfrm>
              <a:off x="1392238" y="611981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4" name="Line 102"/>
            <p:cNvSpPr>
              <a:spLocks noChangeShapeType="1"/>
            </p:cNvSpPr>
            <p:nvPr/>
          </p:nvSpPr>
          <p:spPr bwMode="auto">
            <a:xfrm flipH="1">
              <a:off x="7954963" y="6119813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5" name="Rectangle 103"/>
            <p:cNvSpPr>
              <a:spLocks noChangeArrowheads="1"/>
            </p:cNvSpPr>
            <p:nvPr/>
          </p:nvSpPr>
          <p:spPr bwMode="auto">
            <a:xfrm>
              <a:off x="1287463" y="6043613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Line 104"/>
            <p:cNvSpPr>
              <a:spLocks noChangeShapeType="1"/>
            </p:cNvSpPr>
            <p:nvPr/>
          </p:nvSpPr>
          <p:spPr bwMode="auto">
            <a:xfrm>
              <a:off x="1392238" y="576738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99" name="Line 107"/>
            <p:cNvSpPr>
              <a:spLocks noChangeShapeType="1"/>
            </p:cNvSpPr>
            <p:nvPr/>
          </p:nvSpPr>
          <p:spPr bwMode="auto">
            <a:xfrm>
              <a:off x="1392238" y="542448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1" name="Rectangle 109"/>
            <p:cNvSpPr>
              <a:spLocks noChangeArrowheads="1"/>
            </p:cNvSpPr>
            <p:nvPr/>
          </p:nvSpPr>
          <p:spPr bwMode="auto">
            <a:xfrm>
              <a:off x="1287463" y="5348288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Line 110"/>
            <p:cNvSpPr>
              <a:spLocks noChangeShapeType="1"/>
            </p:cNvSpPr>
            <p:nvPr/>
          </p:nvSpPr>
          <p:spPr bwMode="auto">
            <a:xfrm>
              <a:off x="1392238" y="507206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5" name="Line 113"/>
            <p:cNvSpPr>
              <a:spLocks noChangeShapeType="1"/>
            </p:cNvSpPr>
            <p:nvPr/>
          </p:nvSpPr>
          <p:spPr bwMode="auto">
            <a:xfrm>
              <a:off x="1392238" y="472916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07" name="Rectangle 115"/>
            <p:cNvSpPr>
              <a:spLocks noChangeArrowheads="1"/>
            </p:cNvSpPr>
            <p:nvPr/>
          </p:nvSpPr>
          <p:spPr bwMode="auto">
            <a:xfrm>
              <a:off x="1287463" y="4652963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8" name="Line 116"/>
            <p:cNvSpPr>
              <a:spLocks noChangeShapeType="1"/>
            </p:cNvSpPr>
            <p:nvPr/>
          </p:nvSpPr>
          <p:spPr bwMode="auto">
            <a:xfrm>
              <a:off x="1392238" y="43767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1" name="Line 119"/>
            <p:cNvSpPr>
              <a:spLocks noChangeShapeType="1"/>
            </p:cNvSpPr>
            <p:nvPr/>
          </p:nvSpPr>
          <p:spPr bwMode="auto">
            <a:xfrm>
              <a:off x="1392238" y="40338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13" name="Rectangle 121"/>
            <p:cNvSpPr>
              <a:spLocks noChangeArrowheads="1"/>
            </p:cNvSpPr>
            <p:nvPr/>
          </p:nvSpPr>
          <p:spPr bwMode="auto">
            <a:xfrm>
              <a:off x="1287463" y="3957638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4" name="Line 122"/>
            <p:cNvSpPr>
              <a:spLocks noChangeShapeType="1"/>
            </p:cNvSpPr>
            <p:nvPr/>
          </p:nvSpPr>
          <p:spPr bwMode="auto">
            <a:xfrm>
              <a:off x="1392238" y="36909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122" name="Figura a mano libera 1121"/>
            <p:cNvSpPr/>
            <p:nvPr/>
          </p:nvSpPr>
          <p:spPr>
            <a:xfrm>
              <a:off x="1438835" y="3772458"/>
              <a:ext cx="6589059" cy="2359402"/>
            </a:xfrm>
            <a:custGeom>
              <a:avLst/>
              <a:gdLst>
                <a:gd name="connsiteX0" fmla="*/ 0 w 6589059"/>
                <a:gd name="connsiteY0" fmla="*/ 2346178 h 2428811"/>
                <a:gd name="connsiteX1" fmla="*/ 564777 w 6589059"/>
                <a:gd name="connsiteY1" fmla="*/ 2332731 h 2428811"/>
                <a:gd name="connsiteX2" fmla="*/ 941294 w 6589059"/>
                <a:gd name="connsiteY2" fmla="*/ 2104131 h 2428811"/>
                <a:gd name="connsiteX3" fmla="*/ 1438836 w 6589059"/>
                <a:gd name="connsiteY3" fmla="*/ 2050342 h 2428811"/>
                <a:gd name="connsiteX4" fmla="*/ 2178424 w 6589059"/>
                <a:gd name="connsiteY4" fmla="*/ 2332731 h 2428811"/>
                <a:gd name="connsiteX5" fmla="*/ 3213847 w 6589059"/>
                <a:gd name="connsiteY5" fmla="*/ 2346178 h 2428811"/>
                <a:gd name="connsiteX6" fmla="*/ 4370294 w 6589059"/>
                <a:gd name="connsiteY6" fmla="*/ 2319284 h 2428811"/>
                <a:gd name="connsiteX7" fmla="*/ 4894730 w 6589059"/>
                <a:gd name="connsiteY7" fmla="*/ 2238601 h 2428811"/>
                <a:gd name="connsiteX8" fmla="*/ 5809130 w 6589059"/>
                <a:gd name="connsiteY8" fmla="*/ 6390 h 2428811"/>
                <a:gd name="connsiteX9" fmla="*/ 6252883 w 6589059"/>
                <a:gd name="connsiteY9" fmla="*/ 1525907 h 2428811"/>
                <a:gd name="connsiteX10" fmla="*/ 6387353 w 6589059"/>
                <a:gd name="connsiteY10" fmla="*/ 382907 h 2428811"/>
                <a:gd name="connsiteX11" fmla="*/ 6589059 w 6589059"/>
                <a:gd name="connsiteY11" fmla="*/ 2346178 h 2428811"/>
                <a:gd name="connsiteX0" fmla="*/ 0 w 6589059"/>
                <a:gd name="connsiteY0" fmla="*/ 2345955 h 2418930"/>
                <a:gd name="connsiteX1" fmla="*/ 564777 w 6589059"/>
                <a:gd name="connsiteY1" fmla="*/ 2332508 h 2418930"/>
                <a:gd name="connsiteX2" fmla="*/ 941294 w 6589059"/>
                <a:gd name="connsiteY2" fmla="*/ 2103908 h 2418930"/>
                <a:gd name="connsiteX3" fmla="*/ 1438836 w 6589059"/>
                <a:gd name="connsiteY3" fmla="*/ 2050119 h 2418930"/>
                <a:gd name="connsiteX4" fmla="*/ 2178424 w 6589059"/>
                <a:gd name="connsiteY4" fmla="*/ 2332508 h 2418930"/>
                <a:gd name="connsiteX5" fmla="*/ 3213847 w 6589059"/>
                <a:gd name="connsiteY5" fmla="*/ 2345955 h 2418930"/>
                <a:gd name="connsiteX6" fmla="*/ 4370294 w 6589059"/>
                <a:gd name="connsiteY6" fmla="*/ 2319061 h 2418930"/>
                <a:gd name="connsiteX7" fmla="*/ 4894730 w 6589059"/>
                <a:gd name="connsiteY7" fmla="*/ 2224931 h 2418930"/>
                <a:gd name="connsiteX8" fmla="*/ 5809130 w 6589059"/>
                <a:gd name="connsiteY8" fmla="*/ 6167 h 2418930"/>
                <a:gd name="connsiteX9" fmla="*/ 6252883 w 6589059"/>
                <a:gd name="connsiteY9" fmla="*/ 1525684 h 2418930"/>
                <a:gd name="connsiteX10" fmla="*/ 6387353 w 6589059"/>
                <a:gd name="connsiteY10" fmla="*/ 382684 h 2418930"/>
                <a:gd name="connsiteX11" fmla="*/ 6589059 w 6589059"/>
                <a:gd name="connsiteY11" fmla="*/ 2345955 h 2418930"/>
                <a:gd name="connsiteX0" fmla="*/ 0 w 6589059"/>
                <a:gd name="connsiteY0" fmla="*/ 2345955 h 2359402"/>
                <a:gd name="connsiteX1" fmla="*/ 564777 w 6589059"/>
                <a:gd name="connsiteY1" fmla="*/ 2332508 h 2359402"/>
                <a:gd name="connsiteX2" fmla="*/ 941294 w 6589059"/>
                <a:gd name="connsiteY2" fmla="*/ 2103908 h 2359402"/>
                <a:gd name="connsiteX3" fmla="*/ 1438836 w 6589059"/>
                <a:gd name="connsiteY3" fmla="*/ 2050119 h 2359402"/>
                <a:gd name="connsiteX4" fmla="*/ 2178424 w 6589059"/>
                <a:gd name="connsiteY4" fmla="*/ 2332508 h 2359402"/>
                <a:gd name="connsiteX5" fmla="*/ 3213847 w 6589059"/>
                <a:gd name="connsiteY5" fmla="*/ 2345955 h 2359402"/>
                <a:gd name="connsiteX6" fmla="*/ 4370294 w 6589059"/>
                <a:gd name="connsiteY6" fmla="*/ 2319061 h 2359402"/>
                <a:gd name="connsiteX7" fmla="*/ 4894730 w 6589059"/>
                <a:gd name="connsiteY7" fmla="*/ 2224931 h 2359402"/>
                <a:gd name="connsiteX8" fmla="*/ 5809130 w 6589059"/>
                <a:gd name="connsiteY8" fmla="*/ 6167 h 2359402"/>
                <a:gd name="connsiteX9" fmla="*/ 6252883 w 6589059"/>
                <a:gd name="connsiteY9" fmla="*/ 1525684 h 2359402"/>
                <a:gd name="connsiteX10" fmla="*/ 6387353 w 6589059"/>
                <a:gd name="connsiteY10" fmla="*/ 382684 h 2359402"/>
                <a:gd name="connsiteX11" fmla="*/ 6589059 w 6589059"/>
                <a:gd name="connsiteY11" fmla="*/ 2345955 h 2359402"/>
                <a:gd name="connsiteX0" fmla="*/ 0 w 6589059"/>
                <a:gd name="connsiteY0" fmla="*/ 2345955 h 2359402"/>
                <a:gd name="connsiteX1" fmla="*/ 564777 w 6589059"/>
                <a:gd name="connsiteY1" fmla="*/ 2332508 h 2359402"/>
                <a:gd name="connsiteX2" fmla="*/ 941294 w 6589059"/>
                <a:gd name="connsiteY2" fmla="*/ 2103908 h 2359402"/>
                <a:gd name="connsiteX3" fmla="*/ 1438836 w 6589059"/>
                <a:gd name="connsiteY3" fmla="*/ 2050119 h 2359402"/>
                <a:gd name="connsiteX4" fmla="*/ 2178424 w 6589059"/>
                <a:gd name="connsiteY4" fmla="*/ 2332508 h 2359402"/>
                <a:gd name="connsiteX5" fmla="*/ 3213847 w 6589059"/>
                <a:gd name="connsiteY5" fmla="*/ 2345955 h 2359402"/>
                <a:gd name="connsiteX6" fmla="*/ 4370294 w 6589059"/>
                <a:gd name="connsiteY6" fmla="*/ 2319061 h 2359402"/>
                <a:gd name="connsiteX7" fmla="*/ 4894730 w 6589059"/>
                <a:gd name="connsiteY7" fmla="*/ 2224931 h 2359402"/>
                <a:gd name="connsiteX8" fmla="*/ 5809130 w 6589059"/>
                <a:gd name="connsiteY8" fmla="*/ 6167 h 2359402"/>
                <a:gd name="connsiteX9" fmla="*/ 6252883 w 6589059"/>
                <a:gd name="connsiteY9" fmla="*/ 1525684 h 2359402"/>
                <a:gd name="connsiteX10" fmla="*/ 6387353 w 6589059"/>
                <a:gd name="connsiteY10" fmla="*/ 382684 h 2359402"/>
                <a:gd name="connsiteX11" fmla="*/ 6589059 w 6589059"/>
                <a:gd name="connsiteY11" fmla="*/ 2345955 h 2359402"/>
                <a:gd name="connsiteX0" fmla="*/ 0 w 6589059"/>
                <a:gd name="connsiteY0" fmla="*/ 2345955 h 2359402"/>
                <a:gd name="connsiteX1" fmla="*/ 564777 w 6589059"/>
                <a:gd name="connsiteY1" fmla="*/ 2332508 h 2359402"/>
                <a:gd name="connsiteX2" fmla="*/ 941294 w 6589059"/>
                <a:gd name="connsiteY2" fmla="*/ 2103908 h 2359402"/>
                <a:gd name="connsiteX3" fmla="*/ 1438836 w 6589059"/>
                <a:gd name="connsiteY3" fmla="*/ 2050119 h 2359402"/>
                <a:gd name="connsiteX4" fmla="*/ 2178424 w 6589059"/>
                <a:gd name="connsiteY4" fmla="*/ 2332508 h 2359402"/>
                <a:gd name="connsiteX5" fmla="*/ 3213847 w 6589059"/>
                <a:gd name="connsiteY5" fmla="*/ 2345955 h 2359402"/>
                <a:gd name="connsiteX6" fmla="*/ 4370294 w 6589059"/>
                <a:gd name="connsiteY6" fmla="*/ 2319061 h 2359402"/>
                <a:gd name="connsiteX7" fmla="*/ 4894730 w 6589059"/>
                <a:gd name="connsiteY7" fmla="*/ 2224931 h 2359402"/>
                <a:gd name="connsiteX8" fmla="*/ 5809130 w 6589059"/>
                <a:gd name="connsiteY8" fmla="*/ 6167 h 2359402"/>
                <a:gd name="connsiteX9" fmla="*/ 6252883 w 6589059"/>
                <a:gd name="connsiteY9" fmla="*/ 1525684 h 2359402"/>
                <a:gd name="connsiteX10" fmla="*/ 6387353 w 6589059"/>
                <a:gd name="connsiteY10" fmla="*/ 382684 h 2359402"/>
                <a:gd name="connsiteX11" fmla="*/ 6589059 w 6589059"/>
                <a:gd name="connsiteY11" fmla="*/ 2345955 h 235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9059" h="2359402">
                  <a:moveTo>
                    <a:pt x="0" y="2345955"/>
                  </a:moveTo>
                  <a:cubicBezTo>
                    <a:pt x="203947" y="2359402"/>
                    <a:pt x="407895" y="2372849"/>
                    <a:pt x="564777" y="2332508"/>
                  </a:cubicBezTo>
                  <a:cubicBezTo>
                    <a:pt x="721659" y="2292167"/>
                    <a:pt x="795618" y="2150973"/>
                    <a:pt x="941294" y="2103908"/>
                  </a:cubicBezTo>
                  <a:cubicBezTo>
                    <a:pt x="1086971" y="2056843"/>
                    <a:pt x="1232648" y="2012019"/>
                    <a:pt x="1438836" y="2050119"/>
                  </a:cubicBezTo>
                  <a:cubicBezTo>
                    <a:pt x="1645024" y="2088219"/>
                    <a:pt x="1882589" y="2283202"/>
                    <a:pt x="2178424" y="2332508"/>
                  </a:cubicBezTo>
                  <a:cubicBezTo>
                    <a:pt x="2474259" y="2381814"/>
                    <a:pt x="2848535" y="2348196"/>
                    <a:pt x="3213847" y="2345955"/>
                  </a:cubicBezTo>
                  <a:cubicBezTo>
                    <a:pt x="3579159" y="2343714"/>
                    <a:pt x="4103594" y="2312337"/>
                    <a:pt x="4370294" y="2319061"/>
                  </a:cubicBezTo>
                  <a:cubicBezTo>
                    <a:pt x="4636994" y="2325785"/>
                    <a:pt x="4493559" y="2422154"/>
                    <a:pt x="4894730" y="2224931"/>
                  </a:cubicBezTo>
                  <a:cubicBezTo>
                    <a:pt x="5295901" y="2027708"/>
                    <a:pt x="5582771" y="122708"/>
                    <a:pt x="5809130" y="6167"/>
                  </a:cubicBezTo>
                  <a:cubicBezTo>
                    <a:pt x="6035489" y="-110374"/>
                    <a:pt x="6156512" y="1462931"/>
                    <a:pt x="6252883" y="1525684"/>
                  </a:cubicBezTo>
                  <a:cubicBezTo>
                    <a:pt x="6349254" y="1588437"/>
                    <a:pt x="6331324" y="245972"/>
                    <a:pt x="6387353" y="382684"/>
                  </a:cubicBezTo>
                  <a:cubicBezTo>
                    <a:pt x="6443382" y="519396"/>
                    <a:pt x="6516220" y="1432675"/>
                    <a:pt x="6589059" y="2345955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TextBox 23"/>
            <p:cNvSpPr txBox="1"/>
            <p:nvPr/>
          </p:nvSpPr>
          <p:spPr>
            <a:xfrm>
              <a:off x="3156665" y="6489340"/>
              <a:ext cx="307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average Pearson correlation coefficient (APCC)</a:t>
              </a:r>
              <a:endPara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TextBox 23"/>
            <p:cNvSpPr txBox="1"/>
            <p:nvPr/>
          </p:nvSpPr>
          <p:spPr>
            <a:xfrm rot="16200000">
              <a:off x="403677" y="4685914"/>
              <a:ext cx="1345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probability density</a:t>
              </a:r>
              <a:endPara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7" name="CasellaDiTesto 136"/>
            <p:cNvSpPr txBox="1"/>
            <p:nvPr/>
          </p:nvSpPr>
          <p:spPr>
            <a:xfrm>
              <a:off x="1925637" y="3849172"/>
              <a:ext cx="1665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tomato</a:t>
              </a:r>
              <a:endParaRPr lang="it-IT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2" name="Group 1"/>
          <p:cNvGrpSpPr/>
          <p:nvPr/>
        </p:nvGrpSpPr>
        <p:grpSpPr>
          <a:xfrm>
            <a:off x="877572" y="3677736"/>
            <a:ext cx="7258824" cy="2991624"/>
            <a:chOff x="894576" y="341313"/>
            <a:chExt cx="7258824" cy="2991624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1381125" y="2855913"/>
              <a:ext cx="6629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V="1">
              <a:off x="1381125" y="417513"/>
              <a:ext cx="0" cy="2438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5" name="Line 13"/>
            <p:cNvSpPr>
              <a:spLocks noChangeShapeType="1"/>
            </p:cNvSpPr>
            <p:nvPr/>
          </p:nvSpPr>
          <p:spPr bwMode="auto">
            <a:xfrm flipV="1">
              <a:off x="13811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1381125" y="417513"/>
              <a:ext cx="0" cy="571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1257300" y="2884488"/>
              <a:ext cx="2667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V="1">
              <a:off x="24860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2419350" y="2884488"/>
              <a:ext cx="1714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 flipV="1">
              <a:off x="35909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467100" y="2884488"/>
              <a:ext cx="2667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-0.5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V="1">
              <a:off x="46958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667250" y="2884488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25"/>
            <p:cNvSpPr>
              <a:spLocks noChangeShapeType="1"/>
            </p:cNvSpPr>
            <p:nvPr/>
          </p:nvSpPr>
          <p:spPr bwMode="auto">
            <a:xfrm flipV="1">
              <a:off x="58007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5715000" y="2884488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28"/>
            <p:cNvSpPr>
              <a:spLocks noChangeShapeType="1"/>
            </p:cNvSpPr>
            <p:nvPr/>
          </p:nvSpPr>
          <p:spPr bwMode="auto">
            <a:xfrm flipV="1">
              <a:off x="69056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7" name="Rectangle 30"/>
            <p:cNvSpPr>
              <a:spLocks noChangeArrowheads="1"/>
            </p:cNvSpPr>
            <p:nvPr/>
          </p:nvSpPr>
          <p:spPr bwMode="auto">
            <a:xfrm>
              <a:off x="6877050" y="2884488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 flipV="1">
              <a:off x="8010525" y="2789238"/>
              <a:ext cx="0" cy="666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7924800" y="2884488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>
              <a:off x="1381125" y="285591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 flipH="1">
              <a:off x="7943850" y="2855913"/>
              <a:ext cx="66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1276350" y="2779713"/>
              <a:ext cx="1238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>
              <a:off x="1381125" y="236061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" name="Rectangle 39"/>
            <p:cNvSpPr>
              <a:spLocks noChangeArrowheads="1"/>
            </p:cNvSpPr>
            <p:nvPr/>
          </p:nvSpPr>
          <p:spPr bwMode="auto">
            <a:xfrm>
              <a:off x="1171575" y="2284413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40"/>
            <p:cNvSpPr>
              <a:spLocks noChangeShapeType="1"/>
            </p:cNvSpPr>
            <p:nvPr/>
          </p:nvSpPr>
          <p:spPr bwMode="auto">
            <a:xfrm>
              <a:off x="1381125" y="187483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1381125" y="138906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1171575" y="1312863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Line 46"/>
            <p:cNvSpPr>
              <a:spLocks noChangeShapeType="1"/>
            </p:cNvSpPr>
            <p:nvPr/>
          </p:nvSpPr>
          <p:spPr bwMode="auto">
            <a:xfrm>
              <a:off x="1381125" y="903288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9" name="Line 49"/>
            <p:cNvSpPr>
              <a:spLocks noChangeShapeType="1"/>
            </p:cNvSpPr>
            <p:nvPr/>
          </p:nvSpPr>
          <p:spPr bwMode="auto">
            <a:xfrm>
              <a:off x="1381125" y="417513"/>
              <a:ext cx="571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0" name="Rectangle 51"/>
            <p:cNvSpPr>
              <a:spLocks noChangeArrowheads="1"/>
            </p:cNvSpPr>
            <p:nvPr/>
          </p:nvSpPr>
          <p:spPr bwMode="auto">
            <a:xfrm>
              <a:off x="1171575" y="341313"/>
              <a:ext cx="2286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2.5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>
              <a:off x="2438400" y="846138"/>
              <a:ext cx="4762500" cy="2000250"/>
            </a:xfrm>
            <a:custGeom>
              <a:avLst/>
              <a:gdLst>
                <a:gd name="T0" fmla="*/ 30 w 3000"/>
                <a:gd name="T1" fmla="*/ 1260 h 1260"/>
                <a:gd name="T2" fmla="*/ 90 w 3000"/>
                <a:gd name="T3" fmla="*/ 1260 h 1260"/>
                <a:gd name="T4" fmla="*/ 156 w 3000"/>
                <a:gd name="T5" fmla="*/ 1260 h 1260"/>
                <a:gd name="T6" fmla="*/ 216 w 3000"/>
                <a:gd name="T7" fmla="*/ 1260 h 1260"/>
                <a:gd name="T8" fmla="*/ 276 w 3000"/>
                <a:gd name="T9" fmla="*/ 1254 h 1260"/>
                <a:gd name="T10" fmla="*/ 336 w 3000"/>
                <a:gd name="T11" fmla="*/ 1254 h 1260"/>
                <a:gd name="T12" fmla="*/ 396 w 3000"/>
                <a:gd name="T13" fmla="*/ 1254 h 1260"/>
                <a:gd name="T14" fmla="*/ 456 w 3000"/>
                <a:gd name="T15" fmla="*/ 1254 h 1260"/>
                <a:gd name="T16" fmla="*/ 516 w 3000"/>
                <a:gd name="T17" fmla="*/ 1254 h 1260"/>
                <a:gd name="T18" fmla="*/ 576 w 3000"/>
                <a:gd name="T19" fmla="*/ 1248 h 1260"/>
                <a:gd name="T20" fmla="*/ 636 w 3000"/>
                <a:gd name="T21" fmla="*/ 1242 h 1260"/>
                <a:gd name="T22" fmla="*/ 696 w 3000"/>
                <a:gd name="T23" fmla="*/ 1236 h 1260"/>
                <a:gd name="T24" fmla="*/ 756 w 3000"/>
                <a:gd name="T25" fmla="*/ 1218 h 1260"/>
                <a:gd name="T26" fmla="*/ 822 w 3000"/>
                <a:gd name="T27" fmla="*/ 1188 h 1260"/>
                <a:gd name="T28" fmla="*/ 882 w 3000"/>
                <a:gd name="T29" fmla="*/ 1152 h 1260"/>
                <a:gd name="T30" fmla="*/ 942 w 3000"/>
                <a:gd name="T31" fmla="*/ 1086 h 1260"/>
                <a:gd name="T32" fmla="*/ 1002 w 3000"/>
                <a:gd name="T33" fmla="*/ 960 h 1260"/>
                <a:gd name="T34" fmla="*/ 1062 w 3000"/>
                <a:gd name="T35" fmla="*/ 768 h 1260"/>
                <a:gd name="T36" fmla="*/ 1122 w 3000"/>
                <a:gd name="T37" fmla="*/ 576 h 1260"/>
                <a:gd name="T38" fmla="*/ 1182 w 3000"/>
                <a:gd name="T39" fmla="*/ 498 h 1260"/>
                <a:gd name="T40" fmla="*/ 1242 w 3000"/>
                <a:gd name="T41" fmla="*/ 576 h 1260"/>
                <a:gd name="T42" fmla="*/ 1302 w 3000"/>
                <a:gd name="T43" fmla="*/ 726 h 1260"/>
                <a:gd name="T44" fmla="*/ 1362 w 3000"/>
                <a:gd name="T45" fmla="*/ 828 h 1260"/>
                <a:gd name="T46" fmla="*/ 1422 w 3000"/>
                <a:gd name="T47" fmla="*/ 846 h 1260"/>
                <a:gd name="T48" fmla="*/ 1488 w 3000"/>
                <a:gd name="T49" fmla="*/ 756 h 1260"/>
                <a:gd name="T50" fmla="*/ 1548 w 3000"/>
                <a:gd name="T51" fmla="*/ 552 h 1260"/>
                <a:gd name="T52" fmla="*/ 1608 w 3000"/>
                <a:gd name="T53" fmla="*/ 258 h 1260"/>
                <a:gd name="T54" fmla="*/ 1668 w 3000"/>
                <a:gd name="T55" fmla="*/ 36 h 1260"/>
                <a:gd name="T56" fmla="*/ 1728 w 3000"/>
                <a:gd name="T57" fmla="*/ 24 h 1260"/>
                <a:gd name="T58" fmla="*/ 1788 w 3000"/>
                <a:gd name="T59" fmla="*/ 222 h 1260"/>
                <a:gd name="T60" fmla="*/ 1848 w 3000"/>
                <a:gd name="T61" fmla="*/ 510 h 1260"/>
                <a:gd name="T62" fmla="*/ 1908 w 3000"/>
                <a:gd name="T63" fmla="*/ 744 h 1260"/>
                <a:gd name="T64" fmla="*/ 1968 w 3000"/>
                <a:gd name="T65" fmla="*/ 900 h 1260"/>
                <a:gd name="T66" fmla="*/ 2028 w 3000"/>
                <a:gd name="T67" fmla="*/ 984 h 1260"/>
                <a:gd name="T68" fmla="*/ 2088 w 3000"/>
                <a:gd name="T69" fmla="*/ 1044 h 1260"/>
                <a:gd name="T70" fmla="*/ 2154 w 3000"/>
                <a:gd name="T71" fmla="*/ 1086 h 1260"/>
                <a:gd name="T72" fmla="*/ 2214 w 3000"/>
                <a:gd name="T73" fmla="*/ 1116 h 1260"/>
                <a:gd name="T74" fmla="*/ 2274 w 3000"/>
                <a:gd name="T75" fmla="*/ 1140 h 1260"/>
                <a:gd name="T76" fmla="*/ 2334 w 3000"/>
                <a:gd name="T77" fmla="*/ 1164 h 1260"/>
                <a:gd name="T78" fmla="*/ 2394 w 3000"/>
                <a:gd name="T79" fmla="*/ 1182 h 1260"/>
                <a:gd name="T80" fmla="*/ 2454 w 3000"/>
                <a:gd name="T81" fmla="*/ 1182 h 1260"/>
                <a:gd name="T82" fmla="*/ 2514 w 3000"/>
                <a:gd name="T83" fmla="*/ 1158 h 1260"/>
                <a:gd name="T84" fmla="*/ 2574 w 3000"/>
                <a:gd name="T85" fmla="*/ 1116 h 1260"/>
                <a:gd name="T86" fmla="*/ 2634 w 3000"/>
                <a:gd name="T87" fmla="*/ 1098 h 1260"/>
                <a:gd name="T88" fmla="*/ 2694 w 3000"/>
                <a:gd name="T89" fmla="*/ 1122 h 1260"/>
                <a:gd name="T90" fmla="*/ 2754 w 3000"/>
                <a:gd name="T91" fmla="*/ 1176 h 1260"/>
                <a:gd name="T92" fmla="*/ 2820 w 3000"/>
                <a:gd name="T93" fmla="*/ 1224 h 1260"/>
                <a:gd name="T94" fmla="*/ 2880 w 3000"/>
                <a:gd name="T95" fmla="*/ 1254 h 1260"/>
                <a:gd name="T96" fmla="*/ 2940 w 3000"/>
                <a:gd name="T97" fmla="*/ 1260 h 1260"/>
                <a:gd name="T98" fmla="*/ 3000 w 3000"/>
                <a:gd name="T99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00" h="1260">
                  <a:moveTo>
                    <a:pt x="0" y="1260"/>
                  </a:moveTo>
                  <a:lnTo>
                    <a:pt x="30" y="1260"/>
                  </a:lnTo>
                  <a:lnTo>
                    <a:pt x="60" y="1260"/>
                  </a:lnTo>
                  <a:lnTo>
                    <a:pt x="90" y="1260"/>
                  </a:lnTo>
                  <a:lnTo>
                    <a:pt x="120" y="1260"/>
                  </a:lnTo>
                  <a:lnTo>
                    <a:pt x="156" y="1260"/>
                  </a:lnTo>
                  <a:lnTo>
                    <a:pt x="186" y="1260"/>
                  </a:lnTo>
                  <a:lnTo>
                    <a:pt x="216" y="1260"/>
                  </a:lnTo>
                  <a:lnTo>
                    <a:pt x="246" y="1254"/>
                  </a:lnTo>
                  <a:lnTo>
                    <a:pt x="276" y="1254"/>
                  </a:lnTo>
                  <a:lnTo>
                    <a:pt x="306" y="1254"/>
                  </a:lnTo>
                  <a:lnTo>
                    <a:pt x="336" y="1254"/>
                  </a:lnTo>
                  <a:lnTo>
                    <a:pt x="366" y="1254"/>
                  </a:lnTo>
                  <a:lnTo>
                    <a:pt x="396" y="1254"/>
                  </a:lnTo>
                  <a:lnTo>
                    <a:pt x="426" y="1254"/>
                  </a:lnTo>
                  <a:lnTo>
                    <a:pt x="456" y="1254"/>
                  </a:lnTo>
                  <a:lnTo>
                    <a:pt x="486" y="1254"/>
                  </a:lnTo>
                  <a:lnTo>
                    <a:pt x="516" y="1254"/>
                  </a:lnTo>
                  <a:lnTo>
                    <a:pt x="546" y="1254"/>
                  </a:lnTo>
                  <a:lnTo>
                    <a:pt x="576" y="1248"/>
                  </a:lnTo>
                  <a:lnTo>
                    <a:pt x="606" y="1248"/>
                  </a:lnTo>
                  <a:lnTo>
                    <a:pt x="636" y="1242"/>
                  </a:lnTo>
                  <a:lnTo>
                    <a:pt x="666" y="1242"/>
                  </a:lnTo>
                  <a:lnTo>
                    <a:pt x="696" y="1236"/>
                  </a:lnTo>
                  <a:lnTo>
                    <a:pt x="726" y="1224"/>
                  </a:lnTo>
                  <a:lnTo>
                    <a:pt x="756" y="1218"/>
                  </a:lnTo>
                  <a:lnTo>
                    <a:pt x="792" y="1206"/>
                  </a:lnTo>
                  <a:lnTo>
                    <a:pt x="822" y="1188"/>
                  </a:lnTo>
                  <a:lnTo>
                    <a:pt x="852" y="1176"/>
                  </a:lnTo>
                  <a:lnTo>
                    <a:pt x="882" y="1152"/>
                  </a:lnTo>
                  <a:lnTo>
                    <a:pt x="912" y="1122"/>
                  </a:lnTo>
                  <a:lnTo>
                    <a:pt x="942" y="1086"/>
                  </a:lnTo>
                  <a:lnTo>
                    <a:pt x="972" y="1032"/>
                  </a:lnTo>
                  <a:lnTo>
                    <a:pt x="1002" y="960"/>
                  </a:lnTo>
                  <a:lnTo>
                    <a:pt x="1032" y="870"/>
                  </a:lnTo>
                  <a:lnTo>
                    <a:pt x="1062" y="768"/>
                  </a:lnTo>
                  <a:lnTo>
                    <a:pt x="1092" y="666"/>
                  </a:lnTo>
                  <a:lnTo>
                    <a:pt x="1122" y="576"/>
                  </a:lnTo>
                  <a:lnTo>
                    <a:pt x="1152" y="516"/>
                  </a:lnTo>
                  <a:lnTo>
                    <a:pt x="1182" y="498"/>
                  </a:lnTo>
                  <a:lnTo>
                    <a:pt x="1212" y="522"/>
                  </a:lnTo>
                  <a:lnTo>
                    <a:pt x="1242" y="576"/>
                  </a:lnTo>
                  <a:lnTo>
                    <a:pt x="1272" y="648"/>
                  </a:lnTo>
                  <a:lnTo>
                    <a:pt x="1302" y="726"/>
                  </a:lnTo>
                  <a:lnTo>
                    <a:pt x="1332" y="786"/>
                  </a:lnTo>
                  <a:lnTo>
                    <a:pt x="1362" y="828"/>
                  </a:lnTo>
                  <a:lnTo>
                    <a:pt x="1392" y="846"/>
                  </a:lnTo>
                  <a:lnTo>
                    <a:pt x="1422" y="846"/>
                  </a:lnTo>
                  <a:lnTo>
                    <a:pt x="1458" y="816"/>
                  </a:lnTo>
                  <a:lnTo>
                    <a:pt x="1488" y="756"/>
                  </a:lnTo>
                  <a:lnTo>
                    <a:pt x="1518" y="666"/>
                  </a:lnTo>
                  <a:lnTo>
                    <a:pt x="1548" y="552"/>
                  </a:lnTo>
                  <a:lnTo>
                    <a:pt x="1578" y="408"/>
                  </a:lnTo>
                  <a:lnTo>
                    <a:pt x="1608" y="258"/>
                  </a:lnTo>
                  <a:lnTo>
                    <a:pt x="1638" y="126"/>
                  </a:lnTo>
                  <a:lnTo>
                    <a:pt x="1668" y="36"/>
                  </a:lnTo>
                  <a:lnTo>
                    <a:pt x="1698" y="0"/>
                  </a:lnTo>
                  <a:lnTo>
                    <a:pt x="1728" y="24"/>
                  </a:lnTo>
                  <a:lnTo>
                    <a:pt x="1758" y="102"/>
                  </a:lnTo>
                  <a:lnTo>
                    <a:pt x="1788" y="222"/>
                  </a:lnTo>
                  <a:lnTo>
                    <a:pt x="1818" y="366"/>
                  </a:lnTo>
                  <a:lnTo>
                    <a:pt x="1848" y="510"/>
                  </a:lnTo>
                  <a:lnTo>
                    <a:pt x="1878" y="636"/>
                  </a:lnTo>
                  <a:lnTo>
                    <a:pt x="1908" y="744"/>
                  </a:lnTo>
                  <a:lnTo>
                    <a:pt x="1938" y="834"/>
                  </a:lnTo>
                  <a:lnTo>
                    <a:pt x="1968" y="900"/>
                  </a:lnTo>
                  <a:lnTo>
                    <a:pt x="1998" y="948"/>
                  </a:lnTo>
                  <a:lnTo>
                    <a:pt x="2028" y="984"/>
                  </a:lnTo>
                  <a:lnTo>
                    <a:pt x="2058" y="1014"/>
                  </a:lnTo>
                  <a:lnTo>
                    <a:pt x="2088" y="1044"/>
                  </a:lnTo>
                  <a:lnTo>
                    <a:pt x="2124" y="1062"/>
                  </a:lnTo>
                  <a:lnTo>
                    <a:pt x="2154" y="1086"/>
                  </a:lnTo>
                  <a:lnTo>
                    <a:pt x="2184" y="1104"/>
                  </a:lnTo>
                  <a:lnTo>
                    <a:pt x="2214" y="1116"/>
                  </a:lnTo>
                  <a:lnTo>
                    <a:pt x="2244" y="1128"/>
                  </a:lnTo>
                  <a:lnTo>
                    <a:pt x="2274" y="1140"/>
                  </a:lnTo>
                  <a:lnTo>
                    <a:pt x="2304" y="1152"/>
                  </a:lnTo>
                  <a:lnTo>
                    <a:pt x="2334" y="1164"/>
                  </a:lnTo>
                  <a:lnTo>
                    <a:pt x="2364" y="1176"/>
                  </a:lnTo>
                  <a:lnTo>
                    <a:pt x="2394" y="1182"/>
                  </a:lnTo>
                  <a:lnTo>
                    <a:pt x="2424" y="1182"/>
                  </a:lnTo>
                  <a:lnTo>
                    <a:pt x="2454" y="1182"/>
                  </a:lnTo>
                  <a:lnTo>
                    <a:pt x="2484" y="1170"/>
                  </a:lnTo>
                  <a:lnTo>
                    <a:pt x="2514" y="1158"/>
                  </a:lnTo>
                  <a:lnTo>
                    <a:pt x="2544" y="1134"/>
                  </a:lnTo>
                  <a:lnTo>
                    <a:pt x="2574" y="1116"/>
                  </a:lnTo>
                  <a:lnTo>
                    <a:pt x="2604" y="1098"/>
                  </a:lnTo>
                  <a:lnTo>
                    <a:pt x="2634" y="1098"/>
                  </a:lnTo>
                  <a:lnTo>
                    <a:pt x="2664" y="1104"/>
                  </a:lnTo>
                  <a:lnTo>
                    <a:pt x="2694" y="1122"/>
                  </a:lnTo>
                  <a:lnTo>
                    <a:pt x="2724" y="1146"/>
                  </a:lnTo>
                  <a:lnTo>
                    <a:pt x="2754" y="1176"/>
                  </a:lnTo>
                  <a:lnTo>
                    <a:pt x="2790" y="1206"/>
                  </a:lnTo>
                  <a:lnTo>
                    <a:pt x="2820" y="1224"/>
                  </a:lnTo>
                  <a:lnTo>
                    <a:pt x="2850" y="1242"/>
                  </a:lnTo>
                  <a:lnTo>
                    <a:pt x="2880" y="1254"/>
                  </a:lnTo>
                  <a:lnTo>
                    <a:pt x="2910" y="1260"/>
                  </a:lnTo>
                  <a:lnTo>
                    <a:pt x="2940" y="1260"/>
                  </a:lnTo>
                  <a:lnTo>
                    <a:pt x="2970" y="1260"/>
                  </a:lnTo>
                  <a:lnTo>
                    <a:pt x="3000" y="1260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2" name="TextBox 23"/>
            <p:cNvSpPr txBox="1"/>
            <p:nvPr/>
          </p:nvSpPr>
          <p:spPr>
            <a:xfrm>
              <a:off x="3156664" y="3055938"/>
              <a:ext cx="30793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average Pearson correlation coefficient (APCC)</a:t>
              </a:r>
              <a:endPara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4" name="TextBox 23"/>
            <p:cNvSpPr txBox="1"/>
            <p:nvPr/>
          </p:nvSpPr>
          <p:spPr>
            <a:xfrm rot="16200000">
              <a:off x="360103" y="1345813"/>
              <a:ext cx="13459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probability density</a:t>
              </a:r>
              <a:endParaRPr lang="en-US" sz="12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5" name="CasellaDiTesto 74"/>
            <p:cNvSpPr txBox="1"/>
            <p:nvPr/>
          </p:nvSpPr>
          <p:spPr>
            <a:xfrm>
              <a:off x="1925637" y="512763"/>
              <a:ext cx="1665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RIN mutant</a:t>
              </a:r>
              <a:endParaRPr lang="it-IT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320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9" name="CasellaDiTesto 6498"/>
          <p:cNvSpPr txBox="1"/>
          <p:nvPr/>
        </p:nvSpPr>
        <p:spPr>
          <a:xfrm>
            <a:off x="1115616" y="23570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grpSp>
        <p:nvGrpSpPr>
          <p:cNvPr id="5174" name="Gruppo 5173"/>
          <p:cNvGrpSpPr/>
          <p:nvPr/>
        </p:nvGrpSpPr>
        <p:grpSpPr>
          <a:xfrm>
            <a:off x="5439052" y="586080"/>
            <a:ext cx="573108" cy="2072074"/>
            <a:chOff x="3319462" y="634539"/>
            <a:chExt cx="573108" cy="2072074"/>
          </a:xfrm>
        </p:grpSpPr>
        <p:sp>
          <p:nvSpPr>
            <p:cNvPr id="5179" name="Rectangle 4155"/>
            <p:cNvSpPr>
              <a:spLocks noChangeArrowheads="1"/>
            </p:cNvSpPr>
            <p:nvPr/>
          </p:nvSpPr>
          <p:spPr bwMode="auto">
            <a:xfrm>
              <a:off x="3319463" y="723900"/>
              <a:ext cx="257175" cy="19335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0" name="Rectangle 4156"/>
            <p:cNvSpPr>
              <a:spLocks noChangeArrowheads="1"/>
            </p:cNvSpPr>
            <p:nvPr/>
          </p:nvSpPr>
          <p:spPr bwMode="auto">
            <a:xfrm>
              <a:off x="3319463" y="723900"/>
              <a:ext cx="257175" cy="19335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5181" name="Picture 41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9462" y="723158"/>
              <a:ext cx="175142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4" name="Line 4160"/>
            <p:cNvSpPr>
              <a:spLocks noChangeShapeType="1"/>
            </p:cNvSpPr>
            <p:nvPr/>
          </p:nvSpPr>
          <p:spPr bwMode="auto">
            <a:xfrm flipV="1">
              <a:off x="3493508" y="723900"/>
              <a:ext cx="1588" cy="1933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5" name="Line 4161"/>
            <p:cNvSpPr>
              <a:spLocks noChangeShapeType="1"/>
            </p:cNvSpPr>
            <p:nvPr/>
          </p:nvSpPr>
          <p:spPr bwMode="auto">
            <a:xfrm flipV="1">
              <a:off x="3319463" y="723900"/>
              <a:ext cx="1588" cy="1933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7" name="Line 4163"/>
            <p:cNvSpPr>
              <a:spLocks noChangeShapeType="1"/>
            </p:cNvSpPr>
            <p:nvPr/>
          </p:nvSpPr>
          <p:spPr bwMode="auto">
            <a:xfrm flipV="1">
              <a:off x="3493508" y="723900"/>
              <a:ext cx="1588" cy="1933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8" name="Line 4164"/>
            <p:cNvSpPr>
              <a:spLocks noChangeShapeType="1"/>
            </p:cNvSpPr>
            <p:nvPr/>
          </p:nvSpPr>
          <p:spPr bwMode="auto">
            <a:xfrm flipH="1">
              <a:off x="3464933" y="26574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9" name="Line 4165"/>
            <p:cNvSpPr>
              <a:spLocks noChangeShapeType="1"/>
            </p:cNvSpPr>
            <p:nvPr/>
          </p:nvSpPr>
          <p:spPr bwMode="auto">
            <a:xfrm>
              <a:off x="3319463" y="2657475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0" name="Rectangle 4166"/>
            <p:cNvSpPr>
              <a:spLocks noChangeArrowheads="1"/>
            </p:cNvSpPr>
            <p:nvPr/>
          </p:nvSpPr>
          <p:spPr bwMode="auto">
            <a:xfrm>
              <a:off x="3530396" y="2568114"/>
              <a:ext cx="10259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1" name="Line 4167"/>
            <p:cNvSpPr>
              <a:spLocks noChangeShapeType="1"/>
            </p:cNvSpPr>
            <p:nvPr/>
          </p:nvSpPr>
          <p:spPr bwMode="auto">
            <a:xfrm flipH="1">
              <a:off x="3464933" y="217170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2" name="Line 4168"/>
            <p:cNvSpPr>
              <a:spLocks noChangeShapeType="1"/>
            </p:cNvSpPr>
            <p:nvPr/>
          </p:nvSpPr>
          <p:spPr bwMode="auto">
            <a:xfrm>
              <a:off x="3319463" y="2171700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3" name="Rectangle 4169"/>
            <p:cNvSpPr>
              <a:spLocks noChangeArrowheads="1"/>
            </p:cNvSpPr>
            <p:nvPr/>
          </p:nvSpPr>
          <p:spPr bwMode="auto">
            <a:xfrm>
              <a:off x="3530396" y="2082339"/>
              <a:ext cx="19877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-0.5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4" name="Line 4170"/>
            <p:cNvSpPr>
              <a:spLocks noChangeShapeType="1"/>
            </p:cNvSpPr>
            <p:nvPr/>
          </p:nvSpPr>
          <p:spPr bwMode="auto">
            <a:xfrm flipH="1">
              <a:off x="3464933" y="168592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5" name="Line 4171"/>
            <p:cNvSpPr>
              <a:spLocks noChangeShapeType="1"/>
            </p:cNvSpPr>
            <p:nvPr/>
          </p:nvSpPr>
          <p:spPr bwMode="auto">
            <a:xfrm>
              <a:off x="3319463" y="1685925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6" name="Rectangle 4172"/>
            <p:cNvSpPr>
              <a:spLocks noChangeArrowheads="1"/>
            </p:cNvSpPr>
            <p:nvPr/>
          </p:nvSpPr>
          <p:spPr bwMode="auto">
            <a:xfrm>
              <a:off x="3530396" y="1596564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97" name="Line 4173"/>
            <p:cNvSpPr>
              <a:spLocks noChangeShapeType="1"/>
            </p:cNvSpPr>
            <p:nvPr/>
          </p:nvSpPr>
          <p:spPr bwMode="auto">
            <a:xfrm flipH="1">
              <a:off x="3464933" y="120015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8" name="Line 4174"/>
            <p:cNvSpPr>
              <a:spLocks noChangeShapeType="1"/>
            </p:cNvSpPr>
            <p:nvPr/>
          </p:nvSpPr>
          <p:spPr bwMode="auto">
            <a:xfrm>
              <a:off x="3319463" y="1200150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99" name="Rectangle 4175"/>
            <p:cNvSpPr>
              <a:spLocks noChangeArrowheads="1"/>
            </p:cNvSpPr>
            <p:nvPr/>
          </p:nvSpPr>
          <p:spPr bwMode="auto">
            <a:xfrm>
              <a:off x="3530396" y="1110789"/>
              <a:ext cx="1603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0.5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0" name="Line 4176"/>
            <p:cNvSpPr>
              <a:spLocks noChangeShapeType="1"/>
            </p:cNvSpPr>
            <p:nvPr/>
          </p:nvSpPr>
          <p:spPr bwMode="auto">
            <a:xfrm flipH="1">
              <a:off x="3464933" y="72390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1" name="Line 4177"/>
            <p:cNvSpPr>
              <a:spLocks noChangeShapeType="1"/>
            </p:cNvSpPr>
            <p:nvPr/>
          </p:nvSpPr>
          <p:spPr bwMode="auto">
            <a:xfrm>
              <a:off x="3319463" y="723900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2" name="Rectangle 4178"/>
            <p:cNvSpPr>
              <a:spLocks noChangeArrowheads="1"/>
            </p:cNvSpPr>
            <p:nvPr/>
          </p:nvSpPr>
          <p:spPr bwMode="auto">
            <a:xfrm>
              <a:off x="3530396" y="634539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46" name="Rectangle 1701"/>
            <p:cNvSpPr>
              <a:spLocks noChangeArrowheads="1"/>
            </p:cNvSpPr>
            <p:nvPr/>
          </p:nvSpPr>
          <p:spPr bwMode="auto">
            <a:xfrm rot="16200000">
              <a:off x="3419043" y="1571438"/>
              <a:ext cx="76238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APCC values</a:t>
              </a:r>
              <a:endParaRPr kumimoji="0" lang="it-IT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165" name="Line 2141"/>
          <p:cNvSpPr>
            <a:spLocks noChangeShapeType="1"/>
          </p:cNvSpPr>
          <p:nvPr/>
        </p:nvSpPr>
        <p:spPr bwMode="auto">
          <a:xfrm>
            <a:off x="2663428" y="2599491"/>
            <a:ext cx="212407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6" name="Line 2142"/>
          <p:cNvSpPr>
            <a:spLocks noChangeShapeType="1"/>
          </p:cNvSpPr>
          <p:nvPr/>
        </p:nvSpPr>
        <p:spPr bwMode="auto">
          <a:xfrm flipV="1">
            <a:off x="2663428" y="665916"/>
            <a:ext cx="1588" cy="1933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7" name="Line 2143"/>
          <p:cNvSpPr>
            <a:spLocks noChangeShapeType="1"/>
          </p:cNvSpPr>
          <p:nvPr/>
        </p:nvSpPr>
        <p:spPr bwMode="auto">
          <a:xfrm flipV="1">
            <a:off x="2663428" y="2570916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8" name="Rectangle 2144"/>
          <p:cNvSpPr>
            <a:spLocks noChangeArrowheads="1"/>
          </p:cNvSpPr>
          <p:nvPr/>
        </p:nvSpPr>
        <p:spPr bwMode="auto">
          <a:xfrm>
            <a:off x="2622904" y="2628066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9" name="Line 2145"/>
          <p:cNvSpPr>
            <a:spLocks noChangeShapeType="1"/>
          </p:cNvSpPr>
          <p:nvPr/>
        </p:nvSpPr>
        <p:spPr bwMode="auto">
          <a:xfrm flipV="1">
            <a:off x="3082528" y="2570916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0" name="Rectangle 2146"/>
          <p:cNvSpPr>
            <a:spLocks noChangeArrowheads="1"/>
          </p:cNvSpPr>
          <p:nvPr/>
        </p:nvSpPr>
        <p:spPr bwMode="auto">
          <a:xfrm>
            <a:off x="2989531" y="2628066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0.2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1" name="Line 2147"/>
          <p:cNvSpPr>
            <a:spLocks noChangeShapeType="1"/>
          </p:cNvSpPr>
          <p:nvPr/>
        </p:nvSpPr>
        <p:spPr bwMode="auto">
          <a:xfrm flipV="1">
            <a:off x="3511153" y="2570916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2" name="Rectangle 2148"/>
          <p:cNvSpPr>
            <a:spLocks noChangeArrowheads="1"/>
          </p:cNvSpPr>
          <p:nvPr/>
        </p:nvSpPr>
        <p:spPr bwMode="auto">
          <a:xfrm>
            <a:off x="3418156" y="2628066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0.4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3" name="Line 2149"/>
          <p:cNvSpPr>
            <a:spLocks noChangeShapeType="1"/>
          </p:cNvSpPr>
          <p:nvPr/>
        </p:nvSpPr>
        <p:spPr bwMode="auto">
          <a:xfrm flipV="1">
            <a:off x="3930253" y="2570916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" name="Rectangle 2150"/>
          <p:cNvSpPr>
            <a:spLocks noChangeArrowheads="1"/>
          </p:cNvSpPr>
          <p:nvPr/>
        </p:nvSpPr>
        <p:spPr bwMode="auto">
          <a:xfrm>
            <a:off x="3837256" y="2628066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0.6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" name="Line 2151"/>
          <p:cNvSpPr>
            <a:spLocks noChangeShapeType="1"/>
          </p:cNvSpPr>
          <p:nvPr/>
        </p:nvSpPr>
        <p:spPr bwMode="auto">
          <a:xfrm flipV="1">
            <a:off x="4358878" y="2570916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" name="Rectangle 2152"/>
          <p:cNvSpPr>
            <a:spLocks noChangeArrowheads="1"/>
          </p:cNvSpPr>
          <p:nvPr/>
        </p:nvSpPr>
        <p:spPr bwMode="auto">
          <a:xfrm>
            <a:off x="4265881" y="2628066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0.8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7" name="Line 2153"/>
          <p:cNvSpPr>
            <a:spLocks noChangeShapeType="1"/>
          </p:cNvSpPr>
          <p:nvPr/>
        </p:nvSpPr>
        <p:spPr bwMode="auto">
          <a:xfrm flipV="1">
            <a:off x="4787503" y="2570916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8" name="Rectangle 2154"/>
          <p:cNvSpPr>
            <a:spLocks noChangeArrowheads="1"/>
          </p:cNvSpPr>
          <p:nvPr/>
        </p:nvSpPr>
        <p:spPr bwMode="auto">
          <a:xfrm>
            <a:off x="4746979" y="2628066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0" name="Rectangle 2156"/>
          <p:cNvSpPr>
            <a:spLocks noChangeArrowheads="1"/>
          </p:cNvSpPr>
          <p:nvPr/>
        </p:nvSpPr>
        <p:spPr bwMode="auto">
          <a:xfrm>
            <a:off x="2452666" y="2326731"/>
            <a:ext cx="1138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1" name="Line 2157"/>
          <p:cNvSpPr>
            <a:spLocks noChangeShapeType="1"/>
          </p:cNvSpPr>
          <p:nvPr/>
        </p:nvSpPr>
        <p:spPr bwMode="auto">
          <a:xfrm>
            <a:off x="2663428" y="2018466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2" name="Rectangle 2158"/>
          <p:cNvSpPr>
            <a:spLocks noChangeArrowheads="1"/>
          </p:cNvSpPr>
          <p:nvPr/>
        </p:nvSpPr>
        <p:spPr bwMode="auto">
          <a:xfrm>
            <a:off x="2452666" y="1945731"/>
            <a:ext cx="1138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3" name="Line 2159"/>
          <p:cNvSpPr>
            <a:spLocks noChangeShapeType="1"/>
          </p:cNvSpPr>
          <p:nvPr/>
        </p:nvSpPr>
        <p:spPr bwMode="auto">
          <a:xfrm>
            <a:off x="2663428" y="1637466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4" name="Rectangle 2160"/>
          <p:cNvSpPr>
            <a:spLocks noChangeArrowheads="1"/>
          </p:cNvSpPr>
          <p:nvPr/>
        </p:nvSpPr>
        <p:spPr bwMode="auto">
          <a:xfrm>
            <a:off x="2519341" y="1564731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5" name="Line 2161"/>
          <p:cNvSpPr>
            <a:spLocks noChangeShapeType="1"/>
          </p:cNvSpPr>
          <p:nvPr/>
        </p:nvSpPr>
        <p:spPr bwMode="auto">
          <a:xfrm>
            <a:off x="2663428" y="1246941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6" name="Rectangle 2162"/>
          <p:cNvSpPr>
            <a:spLocks noChangeArrowheads="1"/>
          </p:cNvSpPr>
          <p:nvPr/>
        </p:nvSpPr>
        <p:spPr bwMode="auto">
          <a:xfrm>
            <a:off x="2519341" y="1174206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7" name="Line 2163"/>
          <p:cNvSpPr>
            <a:spLocks noChangeShapeType="1"/>
          </p:cNvSpPr>
          <p:nvPr/>
        </p:nvSpPr>
        <p:spPr bwMode="auto">
          <a:xfrm>
            <a:off x="2663428" y="865941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8" name="Rectangle 2164"/>
          <p:cNvSpPr>
            <a:spLocks noChangeArrowheads="1"/>
          </p:cNvSpPr>
          <p:nvPr/>
        </p:nvSpPr>
        <p:spPr bwMode="auto">
          <a:xfrm>
            <a:off x="2519341" y="793206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9" name="Oval 2165"/>
          <p:cNvSpPr>
            <a:spLocks noChangeArrowheads="1"/>
          </p:cNvSpPr>
          <p:nvPr/>
        </p:nvSpPr>
        <p:spPr bwMode="auto">
          <a:xfrm>
            <a:off x="2644378" y="15803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0" name="Oval 2166"/>
          <p:cNvSpPr>
            <a:spLocks noChangeArrowheads="1"/>
          </p:cNvSpPr>
          <p:nvPr/>
        </p:nvSpPr>
        <p:spPr bwMode="auto">
          <a:xfrm>
            <a:off x="3434953" y="17041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1" name="Oval 2167"/>
          <p:cNvSpPr>
            <a:spLocks noChangeArrowheads="1"/>
          </p:cNvSpPr>
          <p:nvPr/>
        </p:nvSpPr>
        <p:spPr bwMode="auto">
          <a:xfrm>
            <a:off x="3882628" y="17422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2" name="Oval 2168"/>
          <p:cNvSpPr>
            <a:spLocks noChangeArrowheads="1"/>
          </p:cNvSpPr>
          <p:nvPr/>
        </p:nvSpPr>
        <p:spPr bwMode="auto">
          <a:xfrm>
            <a:off x="4273153" y="18946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3" name="Oval 2169"/>
          <p:cNvSpPr>
            <a:spLocks noChangeArrowheads="1"/>
          </p:cNvSpPr>
          <p:nvPr/>
        </p:nvSpPr>
        <p:spPr bwMode="auto">
          <a:xfrm>
            <a:off x="2644378" y="16374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4" name="Oval 2170"/>
          <p:cNvSpPr>
            <a:spLocks noChangeArrowheads="1"/>
          </p:cNvSpPr>
          <p:nvPr/>
        </p:nvSpPr>
        <p:spPr bwMode="auto">
          <a:xfrm>
            <a:off x="4739878" y="22375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5" name="Oval 2171"/>
          <p:cNvSpPr>
            <a:spLocks noChangeArrowheads="1"/>
          </p:cNvSpPr>
          <p:nvPr/>
        </p:nvSpPr>
        <p:spPr bwMode="auto">
          <a:xfrm>
            <a:off x="3520678" y="18851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6" name="Oval 2172"/>
          <p:cNvSpPr>
            <a:spLocks noChangeArrowheads="1"/>
          </p:cNvSpPr>
          <p:nvPr/>
        </p:nvSpPr>
        <p:spPr bwMode="auto">
          <a:xfrm>
            <a:off x="3596878" y="18184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7" name="Oval 2173"/>
          <p:cNvSpPr>
            <a:spLocks noChangeArrowheads="1"/>
          </p:cNvSpPr>
          <p:nvPr/>
        </p:nvSpPr>
        <p:spPr bwMode="auto">
          <a:xfrm>
            <a:off x="3949303" y="15136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8" name="Oval 2174"/>
          <p:cNvSpPr>
            <a:spLocks noChangeArrowheads="1"/>
          </p:cNvSpPr>
          <p:nvPr/>
        </p:nvSpPr>
        <p:spPr bwMode="auto">
          <a:xfrm>
            <a:off x="3758803" y="17612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9" name="Oval 2175"/>
          <p:cNvSpPr>
            <a:spLocks noChangeArrowheads="1"/>
          </p:cNvSpPr>
          <p:nvPr/>
        </p:nvSpPr>
        <p:spPr bwMode="auto">
          <a:xfrm>
            <a:off x="2958703" y="18946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0" name="Oval 2176"/>
          <p:cNvSpPr>
            <a:spLocks noChangeArrowheads="1"/>
          </p:cNvSpPr>
          <p:nvPr/>
        </p:nvSpPr>
        <p:spPr bwMode="auto">
          <a:xfrm>
            <a:off x="3844528" y="19803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1" name="Oval 2177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2" name="Oval 2178"/>
          <p:cNvSpPr>
            <a:spLocks noChangeArrowheads="1"/>
          </p:cNvSpPr>
          <p:nvPr/>
        </p:nvSpPr>
        <p:spPr bwMode="auto">
          <a:xfrm>
            <a:off x="4396978" y="18946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3" name="Oval 2179"/>
          <p:cNvSpPr>
            <a:spLocks noChangeArrowheads="1"/>
          </p:cNvSpPr>
          <p:nvPr/>
        </p:nvSpPr>
        <p:spPr bwMode="auto">
          <a:xfrm>
            <a:off x="3044428" y="18470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4" name="Oval 2180"/>
          <p:cNvSpPr>
            <a:spLocks noChangeArrowheads="1"/>
          </p:cNvSpPr>
          <p:nvPr/>
        </p:nvSpPr>
        <p:spPr bwMode="auto">
          <a:xfrm>
            <a:off x="4530328" y="17041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5" name="Oval 2181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6" name="Oval 2182"/>
          <p:cNvSpPr>
            <a:spLocks noChangeArrowheads="1"/>
          </p:cNvSpPr>
          <p:nvPr/>
        </p:nvSpPr>
        <p:spPr bwMode="auto">
          <a:xfrm>
            <a:off x="4396978" y="17612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7" name="Oval 2183"/>
          <p:cNvSpPr>
            <a:spLocks noChangeArrowheads="1"/>
          </p:cNvSpPr>
          <p:nvPr/>
        </p:nvSpPr>
        <p:spPr bwMode="auto">
          <a:xfrm>
            <a:off x="4120753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8" name="Oval 2184"/>
          <p:cNvSpPr>
            <a:spLocks noChangeArrowheads="1"/>
          </p:cNvSpPr>
          <p:nvPr/>
        </p:nvSpPr>
        <p:spPr bwMode="auto">
          <a:xfrm>
            <a:off x="2872978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9" name="Oval 2185"/>
          <p:cNvSpPr>
            <a:spLocks noChangeArrowheads="1"/>
          </p:cNvSpPr>
          <p:nvPr/>
        </p:nvSpPr>
        <p:spPr bwMode="auto">
          <a:xfrm>
            <a:off x="2815828" y="15422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0" name="Oval 2186"/>
          <p:cNvSpPr>
            <a:spLocks noChangeArrowheads="1"/>
          </p:cNvSpPr>
          <p:nvPr/>
        </p:nvSpPr>
        <p:spPr bwMode="auto">
          <a:xfrm>
            <a:off x="4644628" y="2218491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1" name="Oval 2187"/>
          <p:cNvSpPr>
            <a:spLocks noChangeArrowheads="1"/>
          </p:cNvSpPr>
          <p:nvPr/>
        </p:nvSpPr>
        <p:spPr bwMode="auto">
          <a:xfrm>
            <a:off x="3092053" y="1618416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2" name="Oval 2188"/>
          <p:cNvSpPr>
            <a:spLocks noChangeArrowheads="1"/>
          </p:cNvSpPr>
          <p:nvPr/>
        </p:nvSpPr>
        <p:spPr bwMode="auto">
          <a:xfrm>
            <a:off x="4101703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3" name="Oval 2189"/>
          <p:cNvSpPr>
            <a:spLocks noChangeArrowheads="1"/>
          </p:cNvSpPr>
          <p:nvPr/>
        </p:nvSpPr>
        <p:spPr bwMode="auto">
          <a:xfrm>
            <a:off x="2872978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4" name="Oval 2190"/>
          <p:cNvSpPr>
            <a:spLocks noChangeArrowheads="1"/>
          </p:cNvSpPr>
          <p:nvPr/>
        </p:nvSpPr>
        <p:spPr bwMode="auto">
          <a:xfrm>
            <a:off x="3911203" y="16850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5" name="Oval 2191"/>
          <p:cNvSpPr>
            <a:spLocks noChangeArrowheads="1"/>
          </p:cNvSpPr>
          <p:nvPr/>
        </p:nvSpPr>
        <p:spPr bwMode="auto">
          <a:xfrm>
            <a:off x="3025378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6" name="Oval 2192"/>
          <p:cNvSpPr>
            <a:spLocks noChangeArrowheads="1"/>
          </p:cNvSpPr>
          <p:nvPr/>
        </p:nvSpPr>
        <p:spPr bwMode="auto">
          <a:xfrm>
            <a:off x="3968353" y="17517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7" name="Oval 2193"/>
          <p:cNvSpPr>
            <a:spLocks noChangeArrowheads="1"/>
          </p:cNvSpPr>
          <p:nvPr/>
        </p:nvSpPr>
        <p:spPr bwMode="auto">
          <a:xfrm>
            <a:off x="4349353" y="16374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8" name="Oval 2194"/>
          <p:cNvSpPr>
            <a:spLocks noChangeArrowheads="1"/>
          </p:cNvSpPr>
          <p:nvPr/>
        </p:nvSpPr>
        <p:spPr bwMode="auto">
          <a:xfrm>
            <a:off x="4616053" y="1923216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9" name="Oval 2195"/>
          <p:cNvSpPr>
            <a:spLocks noChangeArrowheads="1"/>
          </p:cNvSpPr>
          <p:nvPr/>
        </p:nvSpPr>
        <p:spPr bwMode="auto">
          <a:xfrm>
            <a:off x="3339703" y="17327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0" name="Oval 2196"/>
          <p:cNvSpPr>
            <a:spLocks noChangeArrowheads="1"/>
          </p:cNvSpPr>
          <p:nvPr/>
        </p:nvSpPr>
        <p:spPr bwMode="auto">
          <a:xfrm>
            <a:off x="4435078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1" name="Oval 2197"/>
          <p:cNvSpPr>
            <a:spLocks noChangeArrowheads="1"/>
          </p:cNvSpPr>
          <p:nvPr/>
        </p:nvSpPr>
        <p:spPr bwMode="auto">
          <a:xfrm>
            <a:off x="3434953" y="189464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2" name="Oval 2198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3" name="Oval 2199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4" name="Oval 2200"/>
          <p:cNvSpPr>
            <a:spLocks noChangeArrowheads="1"/>
          </p:cNvSpPr>
          <p:nvPr/>
        </p:nvSpPr>
        <p:spPr bwMode="auto">
          <a:xfrm>
            <a:off x="4749403" y="226611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" name="Oval 2201"/>
          <p:cNvSpPr>
            <a:spLocks noChangeArrowheads="1"/>
          </p:cNvSpPr>
          <p:nvPr/>
        </p:nvSpPr>
        <p:spPr bwMode="auto">
          <a:xfrm>
            <a:off x="3835003" y="16660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6" name="Oval 2202"/>
          <p:cNvSpPr>
            <a:spLocks noChangeArrowheads="1"/>
          </p:cNvSpPr>
          <p:nvPr/>
        </p:nvSpPr>
        <p:spPr bwMode="auto">
          <a:xfrm>
            <a:off x="3949303" y="1723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7" name="Oval 2203"/>
          <p:cNvSpPr>
            <a:spLocks noChangeArrowheads="1"/>
          </p:cNvSpPr>
          <p:nvPr/>
        </p:nvSpPr>
        <p:spPr bwMode="auto">
          <a:xfrm>
            <a:off x="2663428" y="16469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8" name="Oval 2204"/>
          <p:cNvSpPr>
            <a:spLocks noChangeArrowheads="1"/>
          </p:cNvSpPr>
          <p:nvPr/>
        </p:nvSpPr>
        <p:spPr bwMode="auto">
          <a:xfrm>
            <a:off x="2815828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9" name="Oval 2205"/>
          <p:cNvSpPr>
            <a:spLocks noChangeArrowheads="1"/>
          </p:cNvSpPr>
          <p:nvPr/>
        </p:nvSpPr>
        <p:spPr bwMode="auto">
          <a:xfrm>
            <a:off x="4349353" y="20565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0" name="Oval 2206"/>
          <p:cNvSpPr>
            <a:spLocks noChangeArrowheads="1"/>
          </p:cNvSpPr>
          <p:nvPr/>
        </p:nvSpPr>
        <p:spPr bwMode="auto">
          <a:xfrm>
            <a:off x="3987403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1" name="Oval 2207"/>
          <p:cNvSpPr>
            <a:spLocks noChangeArrowheads="1"/>
          </p:cNvSpPr>
          <p:nvPr/>
        </p:nvSpPr>
        <p:spPr bwMode="auto">
          <a:xfrm>
            <a:off x="3806428" y="17327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2" name="Oval 2208"/>
          <p:cNvSpPr>
            <a:spLocks noChangeArrowheads="1"/>
          </p:cNvSpPr>
          <p:nvPr/>
        </p:nvSpPr>
        <p:spPr bwMode="auto">
          <a:xfrm>
            <a:off x="4482703" y="18755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3" name="Oval 2209"/>
          <p:cNvSpPr>
            <a:spLocks noChangeArrowheads="1"/>
          </p:cNvSpPr>
          <p:nvPr/>
        </p:nvSpPr>
        <p:spPr bwMode="auto">
          <a:xfrm>
            <a:off x="4358878" y="1580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4" name="Oval 2210"/>
          <p:cNvSpPr>
            <a:spLocks noChangeArrowheads="1"/>
          </p:cNvSpPr>
          <p:nvPr/>
        </p:nvSpPr>
        <p:spPr bwMode="auto">
          <a:xfrm>
            <a:off x="3835003" y="17803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5" name="Oval 2211"/>
          <p:cNvSpPr>
            <a:spLocks noChangeArrowheads="1"/>
          </p:cNvSpPr>
          <p:nvPr/>
        </p:nvSpPr>
        <p:spPr bwMode="auto">
          <a:xfrm>
            <a:off x="4177903" y="19898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6" name="Oval 2212"/>
          <p:cNvSpPr>
            <a:spLocks noChangeArrowheads="1"/>
          </p:cNvSpPr>
          <p:nvPr/>
        </p:nvSpPr>
        <p:spPr bwMode="auto">
          <a:xfrm>
            <a:off x="3701653" y="18279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7" name="Oval 2213"/>
          <p:cNvSpPr>
            <a:spLocks noChangeArrowheads="1"/>
          </p:cNvSpPr>
          <p:nvPr/>
        </p:nvSpPr>
        <p:spPr bwMode="auto">
          <a:xfrm>
            <a:off x="4139803" y="19422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8" name="Oval 2214"/>
          <p:cNvSpPr>
            <a:spLocks noChangeArrowheads="1"/>
          </p:cNvSpPr>
          <p:nvPr/>
        </p:nvSpPr>
        <p:spPr bwMode="auto">
          <a:xfrm>
            <a:off x="2892028" y="16184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9" name="Oval 2215"/>
          <p:cNvSpPr>
            <a:spLocks noChangeArrowheads="1"/>
          </p:cNvSpPr>
          <p:nvPr/>
        </p:nvSpPr>
        <p:spPr bwMode="auto">
          <a:xfrm>
            <a:off x="2663428" y="15803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0" name="Oval 2216"/>
          <p:cNvSpPr>
            <a:spLocks noChangeArrowheads="1"/>
          </p:cNvSpPr>
          <p:nvPr/>
        </p:nvSpPr>
        <p:spPr bwMode="auto">
          <a:xfrm>
            <a:off x="3149203" y="175176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1" name="Oval 2217"/>
          <p:cNvSpPr>
            <a:spLocks noChangeArrowheads="1"/>
          </p:cNvSpPr>
          <p:nvPr/>
        </p:nvSpPr>
        <p:spPr bwMode="auto">
          <a:xfrm>
            <a:off x="4682728" y="2189916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2" name="Oval 2218"/>
          <p:cNvSpPr>
            <a:spLocks noChangeArrowheads="1"/>
          </p:cNvSpPr>
          <p:nvPr/>
        </p:nvSpPr>
        <p:spPr bwMode="auto">
          <a:xfrm>
            <a:off x="2634853" y="16279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3" name="Oval 2219"/>
          <p:cNvSpPr>
            <a:spLocks noChangeArrowheads="1"/>
          </p:cNvSpPr>
          <p:nvPr/>
        </p:nvSpPr>
        <p:spPr bwMode="auto">
          <a:xfrm>
            <a:off x="4377928" y="21613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4" name="Oval 2220"/>
          <p:cNvSpPr>
            <a:spLocks noChangeArrowheads="1"/>
          </p:cNvSpPr>
          <p:nvPr/>
        </p:nvSpPr>
        <p:spPr bwMode="auto">
          <a:xfrm>
            <a:off x="3806428" y="19708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5" name="Oval 2221"/>
          <p:cNvSpPr>
            <a:spLocks noChangeArrowheads="1"/>
          </p:cNvSpPr>
          <p:nvPr/>
        </p:nvSpPr>
        <p:spPr bwMode="auto">
          <a:xfrm>
            <a:off x="4120753" y="19327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" name="Oval 2222"/>
          <p:cNvSpPr>
            <a:spLocks noChangeArrowheads="1"/>
          </p:cNvSpPr>
          <p:nvPr/>
        </p:nvSpPr>
        <p:spPr bwMode="auto">
          <a:xfrm>
            <a:off x="3492103" y="19041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7" name="Oval 2223"/>
          <p:cNvSpPr>
            <a:spLocks noChangeArrowheads="1"/>
          </p:cNvSpPr>
          <p:nvPr/>
        </p:nvSpPr>
        <p:spPr bwMode="auto">
          <a:xfrm>
            <a:off x="2834878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8" name="Oval 2224"/>
          <p:cNvSpPr>
            <a:spLocks noChangeArrowheads="1"/>
          </p:cNvSpPr>
          <p:nvPr/>
        </p:nvSpPr>
        <p:spPr bwMode="auto">
          <a:xfrm>
            <a:off x="2653903" y="17422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9" name="Oval 2225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0" name="Oval 2226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1" name="Oval 2227"/>
          <p:cNvSpPr>
            <a:spLocks noChangeArrowheads="1"/>
          </p:cNvSpPr>
          <p:nvPr/>
        </p:nvSpPr>
        <p:spPr bwMode="auto">
          <a:xfrm>
            <a:off x="3387328" y="16565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2" name="Oval 2228"/>
          <p:cNvSpPr>
            <a:spLocks noChangeArrowheads="1"/>
          </p:cNvSpPr>
          <p:nvPr/>
        </p:nvSpPr>
        <p:spPr bwMode="auto">
          <a:xfrm>
            <a:off x="3768328" y="19613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3" name="Oval 2229"/>
          <p:cNvSpPr>
            <a:spLocks noChangeArrowheads="1"/>
          </p:cNvSpPr>
          <p:nvPr/>
        </p:nvSpPr>
        <p:spPr bwMode="auto">
          <a:xfrm>
            <a:off x="4130278" y="1923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4" name="Oval 2230"/>
          <p:cNvSpPr>
            <a:spLocks noChangeArrowheads="1"/>
          </p:cNvSpPr>
          <p:nvPr/>
        </p:nvSpPr>
        <p:spPr bwMode="auto">
          <a:xfrm>
            <a:off x="4263628" y="20756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5" name="Oval 2231"/>
          <p:cNvSpPr>
            <a:spLocks noChangeArrowheads="1"/>
          </p:cNvSpPr>
          <p:nvPr/>
        </p:nvSpPr>
        <p:spPr bwMode="auto">
          <a:xfrm>
            <a:off x="4044553" y="18279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6" name="Oval 2232"/>
          <p:cNvSpPr>
            <a:spLocks noChangeArrowheads="1"/>
          </p:cNvSpPr>
          <p:nvPr/>
        </p:nvSpPr>
        <p:spPr bwMode="auto">
          <a:xfrm>
            <a:off x="3873103" y="21041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7" name="Oval 2233"/>
          <p:cNvSpPr>
            <a:spLocks noChangeArrowheads="1"/>
          </p:cNvSpPr>
          <p:nvPr/>
        </p:nvSpPr>
        <p:spPr bwMode="auto">
          <a:xfrm>
            <a:off x="4701778" y="217086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8" name="Oval 2234"/>
          <p:cNvSpPr>
            <a:spLocks noChangeArrowheads="1"/>
          </p:cNvSpPr>
          <p:nvPr/>
        </p:nvSpPr>
        <p:spPr bwMode="auto">
          <a:xfrm>
            <a:off x="3615928" y="1932741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9" name="Oval 2235"/>
          <p:cNvSpPr>
            <a:spLocks noChangeArrowheads="1"/>
          </p:cNvSpPr>
          <p:nvPr/>
        </p:nvSpPr>
        <p:spPr bwMode="auto">
          <a:xfrm>
            <a:off x="2634853" y="18279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0" name="Oval 2236"/>
          <p:cNvSpPr>
            <a:spLocks noChangeArrowheads="1"/>
          </p:cNvSpPr>
          <p:nvPr/>
        </p:nvSpPr>
        <p:spPr bwMode="auto">
          <a:xfrm>
            <a:off x="3711178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1" name="Oval 2237"/>
          <p:cNvSpPr>
            <a:spLocks noChangeArrowheads="1"/>
          </p:cNvSpPr>
          <p:nvPr/>
        </p:nvSpPr>
        <p:spPr bwMode="auto">
          <a:xfrm>
            <a:off x="4654153" y="18851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2" name="Oval 2238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3" name="Oval 2239"/>
          <p:cNvSpPr>
            <a:spLocks noChangeArrowheads="1"/>
          </p:cNvSpPr>
          <p:nvPr/>
        </p:nvSpPr>
        <p:spPr bwMode="auto">
          <a:xfrm>
            <a:off x="3644503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4" name="Oval 2240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5" name="Oval 2241"/>
          <p:cNvSpPr>
            <a:spLocks noChangeArrowheads="1"/>
          </p:cNvSpPr>
          <p:nvPr/>
        </p:nvSpPr>
        <p:spPr bwMode="auto">
          <a:xfrm>
            <a:off x="3092053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6" name="Oval 2242"/>
          <p:cNvSpPr>
            <a:spLocks noChangeArrowheads="1"/>
          </p:cNvSpPr>
          <p:nvPr/>
        </p:nvSpPr>
        <p:spPr bwMode="auto">
          <a:xfrm>
            <a:off x="3682603" y="20470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7" name="Oval 2243"/>
          <p:cNvSpPr>
            <a:spLocks noChangeArrowheads="1"/>
          </p:cNvSpPr>
          <p:nvPr/>
        </p:nvSpPr>
        <p:spPr bwMode="auto">
          <a:xfrm>
            <a:off x="4235053" y="20184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8" name="Oval 2244"/>
          <p:cNvSpPr>
            <a:spLocks noChangeArrowheads="1"/>
          </p:cNvSpPr>
          <p:nvPr/>
        </p:nvSpPr>
        <p:spPr bwMode="auto">
          <a:xfrm>
            <a:off x="3892153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9" name="Oval 2245"/>
          <p:cNvSpPr>
            <a:spLocks noChangeArrowheads="1"/>
          </p:cNvSpPr>
          <p:nvPr/>
        </p:nvSpPr>
        <p:spPr bwMode="auto">
          <a:xfrm>
            <a:off x="4054078" y="14564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0" name="Oval 2246"/>
          <p:cNvSpPr>
            <a:spLocks noChangeArrowheads="1"/>
          </p:cNvSpPr>
          <p:nvPr/>
        </p:nvSpPr>
        <p:spPr bwMode="auto">
          <a:xfrm>
            <a:off x="3796903" y="19803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1" name="Oval 2247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2" name="Oval 2248"/>
          <p:cNvSpPr>
            <a:spLocks noChangeArrowheads="1"/>
          </p:cNvSpPr>
          <p:nvPr/>
        </p:nvSpPr>
        <p:spPr bwMode="auto">
          <a:xfrm>
            <a:off x="3844528" y="1561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3" name="Oval 2249"/>
          <p:cNvSpPr>
            <a:spLocks noChangeArrowheads="1"/>
          </p:cNvSpPr>
          <p:nvPr/>
        </p:nvSpPr>
        <p:spPr bwMode="auto">
          <a:xfrm>
            <a:off x="3739753" y="17517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4" name="Oval 2250"/>
          <p:cNvSpPr>
            <a:spLocks noChangeArrowheads="1"/>
          </p:cNvSpPr>
          <p:nvPr/>
        </p:nvSpPr>
        <p:spPr bwMode="auto">
          <a:xfrm>
            <a:off x="3749278" y="1713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5" name="Oval 2251"/>
          <p:cNvSpPr>
            <a:spLocks noChangeArrowheads="1"/>
          </p:cNvSpPr>
          <p:nvPr/>
        </p:nvSpPr>
        <p:spPr bwMode="auto">
          <a:xfrm>
            <a:off x="3111103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6" name="Oval 2252"/>
          <p:cNvSpPr>
            <a:spLocks noChangeArrowheads="1"/>
          </p:cNvSpPr>
          <p:nvPr/>
        </p:nvSpPr>
        <p:spPr bwMode="auto">
          <a:xfrm>
            <a:off x="4682728" y="2170866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" name="Oval 2253"/>
          <p:cNvSpPr>
            <a:spLocks noChangeArrowheads="1"/>
          </p:cNvSpPr>
          <p:nvPr/>
        </p:nvSpPr>
        <p:spPr bwMode="auto">
          <a:xfrm>
            <a:off x="4730353" y="218991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" name="Oval 2254"/>
          <p:cNvSpPr>
            <a:spLocks noChangeArrowheads="1"/>
          </p:cNvSpPr>
          <p:nvPr/>
        </p:nvSpPr>
        <p:spPr bwMode="auto">
          <a:xfrm>
            <a:off x="324445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9" name="Oval 2255"/>
          <p:cNvSpPr>
            <a:spLocks noChangeArrowheads="1"/>
          </p:cNvSpPr>
          <p:nvPr/>
        </p:nvSpPr>
        <p:spPr bwMode="auto">
          <a:xfrm>
            <a:off x="4616053" y="1923216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0" name="Oval 2256"/>
          <p:cNvSpPr>
            <a:spLocks noChangeArrowheads="1"/>
          </p:cNvSpPr>
          <p:nvPr/>
        </p:nvSpPr>
        <p:spPr bwMode="auto">
          <a:xfrm>
            <a:off x="4149328" y="2266116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1" name="Oval 2257"/>
          <p:cNvSpPr>
            <a:spLocks noChangeArrowheads="1"/>
          </p:cNvSpPr>
          <p:nvPr/>
        </p:nvSpPr>
        <p:spPr bwMode="auto">
          <a:xfrm>
            <a:off x="4682728" y="221849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2" name="Oval 2258"/>
          <p:cNvSpPr>
            <a:spLocks noChangeArrowheads="1"/>
          </p:cNvSpPr>
          <p:nvPr/>
        </p:nvSpPr>
        <p:spPr bwMode="auto">
          <a:xfrm>
            <a:off x="3292078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3" name="Oval 2259"/>
          <p:cNvSpPr>
            <a:spLocks noChangeArrowheads="1"/>
          </p:cNvSpPr>
          <p:nvPr/>
        </p:nvSpPr>
        <p:spPr bwMode="auto">
          <a:xfrm>
            <a:off x="4225528" y="19898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4" name="Oval 2260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5" name="Oval 2261"/>
          <p:cNvSpPr>
            <a:spLocks noChangeArrowheads="1"/>
          </p:cNvSpPr>
          <p:nvPr/>
        </p:nvSpPr>
        <p:spPr bwMode="auto">
          <a:xfrm>
            <a:off x="3596878" y="15898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6" name="Oval 2262"/>
          <p:cNvSpPr>
            <a:spLocks noChangeArrowheads="1"/>
          </p:cNvSpPr>
          <p:nvPr/>
        </p:nvSpPr>
        <p:spPr bwMode="auto">
          <a:xfrm>
            <a:off x="4396978" y="17231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7" name="Oval 2263"/>
          <p:cNvSpPr>
            <a:spLocks noChangeArrowheads="1"/>
          </p:cNvSpPr>
          <p:nvPr/>
        </p:nvSpPr>
        <p:spPr bwMode="auto">
          <a:xfrm>
            <a:off x="3111103" y="17231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8" name="Oval 2264"/>
          <p:cNvSpPr>
            <a:spLocks noChangeArrowheads="1"/>
          </p:cNvSpPr>
          <p:nvPr/>
        </p:nvSpPr>
        <p:spPr bwMode="auto">
          <a:xfrm>
            <a:off x="3968353" y="17898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9" name="Oval 2265"/>
          <p:cNvSpPr>
            <a:spLocks noChangeArrowheads="1"/>
          </p:cNvSpPr>
          <p:nvPr/>
        </p:nvSpPr>
        <p:spPr bwMode="auto">
          <a:xfrm>
            <a:off x="3206353" y="16374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0" name="Oval 2266"/>
          <p:cNvSpPr>
            <a:spLocks noChangeArrowheads="1"/>
          </p:cNvSpPr>
          <p:nvPr/>
        </p:nvSpPr>
        <p:spPr bwMode="auto">
          <a:xfrm>
            <a:off x="3930253" y="19898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1" name="Oval 2267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2" name="Oval 2268"/>
          <p:cNvSpPr>
            <a:spLocks noChangeArrowheads="1"/>
          </p:cNvSpPr>
          <p:nvPr/>
        </p:nvSpPr>
        <p:spPr bwMode="auto">
          <a:xfrm>
            <a:off x="3996928" y="15707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3" name="Oval 2269"/>
          <p:cNvSpPr>
            <a:spLocks noChangeArrowheads="1"/>
          </p:cNvSpPr>
          <p:nvPr/>
        </p:nvSpPr>
        <p:spPr bwMode="auto">
          <a:xfrm>
            <a:off x="3749278" y="16850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4" name="Oval 2270"/>
          <p:cNvSpPr>
            <a:spLocks noChangeArrowheads="1"/>
          </p:cNvSpPr>
          <p:nvPr/>
        </p:nvSpPr>
        <p:spPr bwMode="auto">
          <a:xfrm>
            <a:off x="2634853" y="19232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5" name="Oval 2271"/>
          <p:cNvSpPr>
            <a:spLocks noChangeArrowheads="1"/>
          </p:cNvSpPr>
          <p:nvPr/>
        </p:nvSpPr>
        <p:spPr bwMode="auto">
          <a:xfrm>
            <a:off x="3263503" y="18470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6" name="Oval 2272"/>
          <p:cNvSpPr>
            <a:spLocks noChangeArrowheads="1"/>
          </p:cNvSpPr>
          <p:nvPr/>
        </p:nvSpPr>
        <p:spPr bwMode="auto">
          <a:xfrm>
            <a:off x="3873103" y="19232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7" name="Oval 2273"/>
          <p:cNvSpPr>
            <a:spLocks noChangeArrowheads="1"/>
          </p:cNvSpPr>
          <p:nvPr/>
        </p:nvSpPr>
        <p:spPr bwMode="auto">
          <a:xfrm>
            <a:off x="4130278" y="17898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8" name="Oval 2274"/>
          <p:cNvSpPr>
            <a:spLocks noChangeArrowheads="1"/>
          </p:cNvSpPr>
          <p:nvPr/>
        </p:nvSpPr>
        <p:spPr bwMode="auto">
          <a:xfrm>
            <a:off x="4054078" y="21041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9" name="Oval 2275"/>
          <p:cNvSpPr>
            <a:spLocks noChangeArrowheads="1"/>
          </p:cNvSpPr>
          <p:nvPr/>
        </p:nvSpPr>
        <p:spPr bwMode="auto">
          <a:xfrm>
            <a:off x="3739753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0" name="Oval 2276"/>
          <p:cNvSpPr>
            <a:spLocks noChangeArrowheads="1"/>
          </p:cNvSpPr>
          <p:nvPr/>
        </p:nvSpPr>
        <p:spPr bwMode="auto">
          <a:xfrm>
            <a:off x="3025378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1" name="Oval 2277"/>
          <p:cNvSpPr>
            <a:spLocks noChangeArrowheads="1"/>
          </p:cNvSpPr>
          <p:nvPr/>
        </p:nvSpPr>
        <p:spPr bwMode="auto">
          <a:xfrm>
            <a:off x="382547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2" name="Oval 2278"/>
          <p:cNvSpPr>
            <a:spLocks noChangeArrowheads="1"/>
          </p:cNvSpPr>
          <p:nvPr/>
        </p:nvSpPr>
        <p:spPr bwMode="auto">
          <a:xfrm>
            <a:off x="4635103" y="1923216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3" name="Oval 2279"/>
          <p:cNvSpPr>
            <a:spLocks noChangeArrowheads="1"/>
          </p:cNvSpPr>
          <p:nvPr/>
        </p:nvSpPr>
        <p:spPr bwMode="auto">
          <a:xfrm>
            <a:off x="2634853" y="17612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4" name="Oval 2280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5" name="Oval 2281"/>
          <p:cNvSpPr>
            <a:spLocks noChangeArrowheads="1"/>
          </p:cNvSpPr>
          <p:nvPr/>
        </p:nvSpPr>
        <p:spPr bwMode="auto">
          <a:xfrm>
            <a:off x="2872978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6" name="Oval 2282"/>
          <p:cNvSpPr>
            <a:spLocks noChangeArrowheads="1"/>
          </p:cNvSpPr>
          <p:nvPr/>
        </p:nvSpPr>
        <p:spPr bwMode="auto">
          <a:xfrm>
            <a:off x="2796778" y="19232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7" name="Oval 2283"/>
          <p:cNvSpPr>
            <a:spLocks noChangeArrowheads="1"/>
          </p:cNvSpPr>
          <p:nvPr/>
        </p:nvSpPr>
        <p:spPr bwMode="auto">
          <a:xfrm>
            <a:off x="2939653" y="17422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8" name="Oval 2284"/>
          <p:cNvSpPr>
            <a:spLocks noChangeArrowheads="1"/>
          </p:cNvSpPr>
          <p:nvPr/>
        </p:nvSpPr>
        <p:spPr bwMode="auto">
          <a:xfrm>
            <a:off x="3644503" y="18184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9" name="Oval 2285"/>
          <p:cNvSpPr>
            <a:spLocks noChangeArrowheads="1"/>
          </p:cNvSpPr>
          <p:nvPr/>
        </p:nvSpPr>
        <p:spPr bwMode="auto">
          <a:xfrm>
            <a:off x="3130153" y="17327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0" name="Oval 2286"/>
          <p:cNvSpPr>
            <a:spLocks noChangeArrowheads="1"/>
          </p:cNvSpPr>
          <p:nvPr/>
        </p:nvSpPr>
        <p:spPr bwMode="auto">
          <a:xfrm>
            <a:off x="4063603" y="18851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1" name="Oval 2287"/>
          <p:cNvSpPr>
            <a:spLocks noChangeArrowheads="1"/>
          </p:cNvSpPr>
          <p:nvPr/>
        </p:nvSpPr>
        <p:spPr bwMode="auto">
          <a:xfrm>
            <a:off x="4187428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2" name="Oval 2288"/>
          <p:cNvSpPr>
            <a:spLocks noChangeArrowheads="1"/>
          </p:cNvSpPr>
          <p:nvPr/>
        </p:nvSpPr>
        <p:spPr bwMode="auto">
          <a:xfrm>
            <a:off x="4616053" y="191369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3" name="Oval 2289"/>
          <p:cNvSpPr>
            <a:spLocks noChangeArrowheads="1"/>
          </p:cNvSpPr>
          <p:nvPr/>
        </p:nvSpPr>
        <p:spPr bwMode="auto">
          <a:xfrm>
            <a:off x="4463653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4" name="Oval 2290"/>
          <p:cNvSpPr>
            <a:spLocks noChangeArrowheads="1"/>
          </p:cNvSpPr>
          <p:nvPr/>
        </p:nvSpPr>
        <p:spPr bwMode="auto">
          <a:xfrm>
            <a:off x="3930253" y="1532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5" name="Oval 2291"/>
          <p:cNvSpPr>
            <a:spLocks noChangeArrowheads="1"/>
          </p:cNvSpPr>
          <p:nvPr/>
        </p:nvSpPr>
        <p:spPr bwMode="auto">
          <a:xfrm>
            <a:off x="3863578" y="18279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6" name="Oval 2292"/>
          <p:cNvSpPr>
            <a:spLocks noChangeArrowheads="1"/>
          </p:cNvSpPr>
          <p:nvPr/>
        </p:nvSpPr>
        <p:spPr bwMode="auto">
          <a:xfrm>
            <a:off x="4720828" y="218991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7" name="Oval 2293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8" name="Oval 2294"/>
          <p:cNvSpPr>
            <a:spLocks noChangeArrowheads="1"/>
          </p:cNvSpPr>
          <p:nvPr/>
        </p:nvSpPr>
        <p:spPr bwMode="auto">
          <a:xfrm>
            <a:off x="3835003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9" name="Oval 2295"/>
          <p:cNvSpPr>
            <a:spLocks noChangeArrowheads="1"/>
          </p:cNvSpPr>
          <p:nvPr/>
        </p:nvSpPr>
        <p:spPr bwMode="auto">
          <a:xfrm>
            <a:off x="4120753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0" name="Oval 2296"/>
          <p:cNvSpPr>
            <a:spLocks noChangeArrowheads="1"/>
          </p:cNvSpPr>
          <p:nvPr/>
        </p:nvSpPr>
        <p:spPr bwMode="auto">
          <a:xfrm>
            <a:off x="4235053" y="17327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1" name="Oval 2297"/>
          <p:cNvSpPr>
            <a:spLocks noChangeArrowheads="1"/>
          </p:cNvSpPr>
          <p:nvPr/>
        </p:nvSpPr>
        <p:spPr bwMode="auto">
          <a:xfrm>
            <a:off x="4368403" y="17993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2" name="Oval 2298"/>
          <p:cNvSpPr>
            <a:spLocks noChangeArrowheads="1"/>
          </p:cNvSpPr>
          <p:nvPr/>
        </p:nvSpPr>
        <p:spPr bwMode="auto">
          <a:xfrm>
            <a:off x="4063603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3" name="Oval 2299"/>
          <p:cNvSpPr>
            <a:spLocks noChangeArrowheads="1"/>
          </p:cNvSpPr>
          <p:nvPr/>
        </p:nvSpPr>
        <p:spPr bwMode="auto">
          <a:xfrm>
            <a:off x="3854053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4" name="Oval 2300"/>
          <p:cNvSpPr>
            <a:spLocks noChangeArrowheads="1"/>
          </p:cNvSpPr>
          <p:nvPr/>
        </p:nvSpPr>
        <p:spPr bwMode="auto">
          <a:xfrm>
            <a:off x="2777728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5" name="Oval 2301"/>
          <p:cNvSpPr>
            <a:spLocks noChangeArrowheads="1"/>
          </p:cNvSpPr>
          <p:nvPr/>
        </p:nvSpPr>
        <p:spPr bwMode="auto">
          <a:xfrm>
            <a:off x="4035028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6" name="Oval 2302"/>
          <p:cNvSpPr>
            <a:spLocks noChangeArrowheads="1"/>
          </p:cNvSpPr>
          <p:nvPr/>
        </p:nvSpPr>
        <p:spPr bwMode="auto">
          <a:xfrm>
            <a:off x="4206478" y="2285166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7" name="Oval 2303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8" name="Oval 2304"/>
          <p:cNvSpPr>
            <a:spLocks noChangeArrowheads="1"/>
          </p:cNvSpPr>
          <p:nvPr/>
        </p:nvSpPr>
        <p:spPr bwMode="auto">
          <a:xfrm>
            <a:off x="4216003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9" name="Oval 2305"/>
          <p:cNvSpPr>
            <a:spLocks noChangeArrowheads="1"/>
          </p:cNvSpPr>
          <p:nvPr/>
        </p:nvSpPr>
        <p:spPr bwMode="auto">
          <a:xfrm>
            <a:off x="3234928" y="15422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0" name="Oval 2306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1" name="Oval 2307"/>
          <p:cNvSpPr>
            <a:spLocks noChangeArrowheads="1"/>
          </p:cNvSpPr>
          <p:nvPr/>
        </p:nvSpPr>
        <p:spPr bwMode="auto">
          <a:xfrm>
            <a:off x="2663428" y="16088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2" name="Oval 2308"/>
          <p:cNvSpPr>
            <a:spLocks noChangeArrowheads="1"/>
          </p:cNvSpPr>
          <p:nvPr/>
        </p:nvSpPr>
        <p:spPr bwMode="auto">
          <a:xfrm>
            <a:off x="3063478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3" name="Oval 2309"/>
          <p:cNvSpPr>
            <a:spLocks noChangeArrowheads="1"/>
          </p:cNvSpPr>
          <p:nvPr/>
        </p:nvSpPr>
        <p:spPr bwMode="auto">
          <a:xfrm>
            <a:off x="390167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4" name="Oval 2310"/>
          <p:cNvSpPr>
            <a:spLocks noChangeArrowheads="1"/>
          </p:cNvSpPr>
          <p:nvPr/>
        </p:nvSpPr>
        <p:spPr bwMode="auto">
          <a:xfrm>
            <a:off x="4206478" y="19994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5" name="Oval 2311"/>
          <p:cNvSpPr>
            <a:spLocks noChangeArrowheads="1"/>
          </p:cNvSpPr>
          <p:nvPr/>
        </p:nvSpPr>
        <p:spPr bwMode="auto">
          <a:xfrm>
            <a:off x="3844528" y="15803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6" name="Oval 2312"/>
          <p:cNvSpPr>
            <a:spLocks noChangeArrowheads="1"/>
          </p:cNvSpPr>
          <p:nvPr/>
        </p:nvSpPr>
        <p:spPr bwMode="auto">
          <a:xfrm>
            <a:off x="3482578" y="20375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7" name="Oval 2313"/>
          <p:cNvSpPr>
            <a:spLocks noChangeArrowheads="1"/>
          </p:cNvSpPr>
          <p:nvPr/>
        </p:nvSpPr>
        <p:spPr bwMode="auto">
          <a:xfrm>
            <a:off x="3892153" y="18184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8" name="Oval 2314"/>
          <p:cNvSpPr>
            <a:spLocks noChangeArrowheads="1"/>
          </p:cNvSpPr>
          <p:nvPr/>
        </p:nvSpPr>
        <p:spPr bwMode="auto">
          <a:xfrm>
            <a:off x="4025503" y="18279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9" name="Oval 2315"/>
          <p:cNvSpPr>
            <a:spLocks noChangeArrowheads="1"/>
          </p:cNvSpPr>
          <p:nvPr/>
        </p:nvSpPr>
        <p:spPr bwMode="auto">
          <a:xfrm>
            <a:off x="4739878" y="2228016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0" name="Oval 2316"/>
          <p:cNvSpPr>
            <a:spLocks noChangeArrowheads="1"/>
          </p:cNvSpPr>
          <p:nvPr/>
        </p:nvSpPr>
        <p:spPr bwMode="auto">
          <a:xfrm>
            <a:off x="3911203" y="1580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1" name="Oval 2317"/>
          <p:cNvSpPr>
            <a:spLocks noChangeArrowheads="1"/>
          </p:cNvSpPr>
          <p:nvPr/>
        </p:nvSpPr>
        <p:spPr bwMode="auto">
          <a:xfrm>
            <a:off x="4577953" y="18089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2" name="Oval 2318"/>
          <p:cNvSpPr>
            <a:spLocks noChangeArrowheads="1"/>
          </p:cNvSpPr>
          <p:nvPr/>
        </p:nvSpPr>
        <p:spPr bwMode="auto">
          <a:xfrm>
            <a:off x="4254103" y="20756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3" name="Oval 2319"/>
          <p:cNvSpPr>
            <a:spLocks noChangeArrowheads="1"/>
          </p:cNvSpPr>
          <p:nvPr/>
        </p:nvSpPr>
        <p:spPr bwMode="auto">
          <a:xfrm>
            <a:off x="3977878" y="18279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4" name="Oval 2320"/>
          <p:cNvSpPr>
            <a:spLocks noChangeArrowheads="1"/>
          </p:cNvSpPr>
          <p:nvPr/>
        </p:nvSpPr>
        <p:spPr bwMode="auto">
          <a:xfrm>
            <a:off x="4139803" y="16755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5" name="Oval 2321"/>
          <p:cNvSpPr>
            <a:spLocks noChangeArrowheads="1"/>
          </p:cNvSpPr>
          <p:nvPr/>
        </p:nvSpPr>
        <p:spPr bwMode="auto">
          <a:xfrm>
            <a:off x="4406503" y="18660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6" name="Oval 2322"/>
          <p:cNvSpPr>
            <a:spLocks noChangeArrowheads="1"/>
          </p:cNvSpPr>
          <p:nvPr/>
        </p:nvSpPr>
        <p:spPr bwMode="auto">
          <a:xfrm>
            <a:off x="3768328" y="18089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7" name="Oval 2323"/>
          <p:cNvSpPr>
            <a:spLocks noChangeArrowheads="1"/>
          </p:cNvSpPr>
          <p:nvPr/>
        </p:nvSpPr>
        <p:spPr bwMode="auto">
          <a:xfrm>
            <a:off x="3844528" y="17898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8" name="Oval 2324"/>
          <p:cNvSpPr>
            <a:spLocks noChangeArrowheads="1"/>
          </p:cNvSpPr>
          <p:nvPr/>
        </p:nvSpPr>
        <p:spPr bwMode="auto">
          <a:xfrm>
            <a:off x="4015978" y="16946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9" name="Oval 2325"/>
          <p:cNvSpPr>
            <a:spLocks noChangeArrowheads="1"/>
          </p:cNvSpPr>
          <p:nvPr/>
        </p:nvSpPr>
        <p:spPr bwMode="auto">
          <a:xfrm>
            <a:off x="3968353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0" name="Oval 2326"/>
          <p:cNvSpPr>
            <a:spLocks noChangeArrowheads="1"/>
          </p:cNvSpPr>
          <p:nvPr/>
        </p:nvSpPr>
        <p:spPr bwMode="auto">
          <a:xfrm>
            <a:off x="3882628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1" name="Oval 2327"/>
          <p:cNvSpPr>
            <a:spLocks noChangeArrowheads="1"/>
          </p:cNvSpPr>
          <p:nvPr/>
        </p:nvSpPr>
        <p:spPr bwMode="auto">
          <a:xfrm>
            <a:off x="3958828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2" name="Oval 2328"/>
          <p:cNvSpPr>
            <a:spLocks noChangeArrowheads="1"/>
          </p:cNvSpPr>
          <p:nvPr/>
        </p:nvSpPr>
        <p:spPr bwMode="auto">
          <a:xfrm>
            <a:off x="4330303" y="16565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3" name="Oval 2329"/>
          <p:cNvSpPr>
            <a:spLocks noChangeArrowheads="1"/>
          </p:cNvSpPr>
          <p:nvPr/>
        </p:nvSpPr>
        <p:spPr bwMode="auto">
          <a:xfrm>
            <a:off x="3358753" y="1913691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4" name="Oval 2330"/>
          <p:cNvSpPr>
            <a:spLocks noChangeArrowheads="1"/>
          </p:cNvSpPr>
          <p:nvPr/>
        </p:nvSpPr>
        <p:spPr bwMode="auto">
          <a:xfrm>
            <a:off x="4482703" y="17231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5" name="Oval 2331"/>
          <p:cNvSpPr>
            <a:spLocks noChangeArrowheads="1"/>
          </p:cNvSpPr>
          <p:nvPr/>
        </p:nvSpPr>
        <p:spPr bwMode="auto">
          <a:xfrm>
            <a:off x="4587478" y="17708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6" name="Oval 2332"/>
          <p:cNvSpPr>
            <a:spLocks noChangeArrowheads="1"/>
          </p:cNvSpPr>
          <p:nvPr/>
        </p:nvSpPr>
        <p:spPr bwMode="auto">
          <a:xfrm>
            <a:off x="3711178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7" name="Oval 2333"/>
          <p:cNvSpPr>
            <a:spLocks noChangeArrowheads="1"/>
          </p:cNvSpPr>
          <p:nvPr/>
        </p:nvSpPr>
        <p:spPr bwMode="auto">
          <a:xfrm>
            <a:off x="3425428" y="15517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8" name="Oval 2334"/>
          <p:cNvSpPr>
            <a:spLocks noChangeArrowheads="1"/>
          </p:cNvSpPr>
          <p:nvPr/>
        </p:nvSpPr>
        <p:spPr bwMode="auto">
          <a:xfrm>
            <a:off x="435887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9" name="Oval 2335"/>
          <p:cNvSpPr>
            <a:spLocks noChangeArrowheads="1"/>
          </p:cNvSpPr>
          <p:nvPr/>
        </p:nvSpPr>
        <p:spPr bwMode="auto">
          <a:xfrm>
            <a:off x="4501753" y="190416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0" name="Oval 2336"/>
          <p:cNvSpPr>
            <a:spLocks noChangeArrowheads="1"/>
          </p:cNvSpPr>
          <p:nvPr/>
        </p:nvSpPr>
        <p:spPr bwMode="auto">
          <a:xfrm>
            <a:off x="3596878" y="17993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1" name="Oval 2337"/>
          <p:cNvSpPr>
            <a:spLocks noChangeArrowheads="1"/>
          </p:cNvSpPr>
          <p:nvPr/>
        </p:nvSpPr>
        <p:spPr bwMode="auto">
          <a:xfrm>
            <a:off x="4720828" y="220896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2" name="Oval 2338"/>
          <p:cNvSpPr>
            <a:spLocks noChangeArrowheads="1"/>
          </p:cNvSpPr>
          <p:nvPr/>
        </p:nvSpPr>
        <p:spPr bwMode="auto">
          <a:xfrm>
            <a:off x="3835003" y="19041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4" name="Oval 2340"/>
          <p:cNvSpPr>
            <a:spLocks noChangeArrowheads="1"/>
          </p:cNvSpPr>
          <p:nvPr/>
        </p:nvSpPr>
        <p:spPr bwMode="auto">
          <a:xfrm>
            <a:off x="4320778" y="16088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5" name="Oval 2341"/>
          <p:cNvSpPr>
            <a:spLocks noChangeArrowheads="1"/>
          </p:cNvSpPr>
          <p:nvPr/>
        </p:nvSpPr>
        <p:spPr bwMode="auto">
          <a:xfrm>
            <a:off x="2634853" y="16279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6" name="Oval 2342"/>
          <p:cNvSpPr>
            <a:spLocks noChangeArrowheads="1"/>
          </p:cNvSpPr>
          <p:nvPr/>
        </p:nvSpPr>
        <p:spPr bwMode="auto">
          <a:xfrm>
            <a:off x="3615928" y="152316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7" name="Oval 2343"/>
          <p:cNvSpPr>
            <a:spLocks noChangeArrowheads="1"/>
          </p:cNvSpPr>
          <p:nvPr/>
        </p:nvSpPr>
        <p:spPr bwMode="auto">
          <a:xfrm>
            <a:off x="2720578" y="17041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8" name="Oval 2344"/>
          <p:cNvSpPr>
            <a:spLocks noChangeArrowheads="1"/>
          </p:cNvSpPr>
          <p:nvPr/>
        </p:nvSpPr>
        <p:spPr bwMode="auto">
          <a:xfrm>
            <a:off x="3749278" y="19041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9" name="Oval 2345"/>
          <p:cNvSpPr>
            <a:spLocks noChangeArrowheads="1"/>
          </p:cNvSpPr>
          <p:nvPr/>
        </p:nvSpPr>
        <p:spPr bwMode="auto">
          <a:xfrm>
            <a:off x="2968228" y="15993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0" name="Oval 2346"/>
          <p:cNvSpPr>
            <a:spLocks noChangeArrowheads="1"/>
          </p:cNvSpPr>
          <p:nvPr/>
        </p:nvSpPr>
        <p:spPr bwMode="auto">
          <a:xfrm>
            <a:off x="3777853" y="1713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1" name="Oval 2347"/>
          <p:cNvSpPr>
            <a:spLocks noChangeArrowheads="1"/>
          </p:cNvSpPr>
          <p:nvPr/>
        </p:nvSpPr>
        <p:spPr bwMode="auto">
          <a:xfrm>
            <a:off x="4263628" y="1542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2" name="Oval 2348"/>
          <p:cNvSpPr>
            <a:spLocks noChangeArrowheads="1"/>
          </p:cNvSpPr>
          <p:nvPr/>
        </p:nvSpPr>
        <p:spPr bwMode="auto">
          <a:xfrm>
            <a:off x="3768328" y="19708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3" name="Oval 2349"/>
          <p:cNvSpPr>
            <a:spLocks noChangeArrowheads="1"/>
          </p:cNvSpPr>
          <p:nvPr/>
        </p:nvSpPr>
        <p:spPr bwMode="auto">
          <a:xfrm>
            <a:off x="4035028" y="19041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4" name="Oval 2350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5" name="Oval 2351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6" name="Oval 2352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7" name="Oval 2353"/>
          <p:cNvSpPr>
            <a:spLocks noChangeArrowheads="1"/>
          </p:cNvSpPr>
          <p:nvPr/>
        </p:nvSpPr>
        <p:spPr bwMode="auto">
          <a:xfrm>
            <a:off x="3177778" y="17422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8" name="Oval 2354"/>
          <p:cNvSpPr>
            <a:spLocks noChangeArrowheads="1"/>
          </p:cNvSpPr>
          <p:nvPr/>
        </p:nvSpPr>
        <p:spPr bwMode="auto">
          <a:xfrm>
            <a:off x="4635103" y="18851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" name="Oval 2355"/>
          <p:cNvSpPr>
            <a:spLocks noChangeArrowheads="1"/>
          </p:cNvSpPr>
          <p:nvPr/>
        </p:nvSpPr>
        <p:spPr bwMode="auto">
          <a:xfrm>
            <a:off x="2996803" y="17041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" name="Oval 2356"/>
          <p:cNvSpPr>
            <a:spLocks noChangeArrowheads="1"/>
          </p:cNvSpPr>
          <p:nvPr/>
        </p:nvSpPr>
        <p:spPr bwMode="auto">
          <a:xfrm>
            <a:off x="4216003" y="16565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" name="Oval 2357"/>
          <p:cNvSpPr>
            <a:spLocks noChangeArrowheads="1"/>
          </p:cNvSpPr>
          <p:nvPr/>
        </p:nvSpPr>
        <p:spPr bwMode="auto">
          <a:xfrm>
            <a:off x="2911078" y="18279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" name="Oval 2358"/>
          <p:cNvSpPr>
            <a:spLocks noChangeArrowheads="1"/>
          </p:cNvSpPr>
          <p:nvPr/>
        </p:nvSpPr>
        <p:spPr bwMode="auto">
          <a:xfrm>
            <a:off x="439697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" name="Oval 2359"/>
          <p:cNvSpPr>
            <a:spLocks noChangeArrowheads="1"/>
          </p:cNvSpPr>
          <p:nvPr/>
        </p:nvSpPr>
        <p:spPr bwMode="auto">
          <a:xfrm>
            <a:off x="4682728" y="22184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4" name="Oval 2360"/>
          <p:cNvSpPr>
            <a:spLocks noChangeArrowheads="1"/>
          </p:cNvSpPr>
          <p:nvPr/>
        </p:nvSpPr>
        <p:spPr bwMode="auto">
          <a:xfrm>
            <a:off x="4720828" y="216134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5" name="Oval 2361"/>
          <p:cNvSpPr>
            <a:spLocks noChangeArrowheads="1"/>
          </p:cNvSpPr>
          <p:nvPr/>
        </p:nvSpPr>
        <p:spPr bwMode="auto">
          <a:xfrm>
            <a:off x="4092178" y="17517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6" name="Oval 2362"/>
          <p:cNvSpPr>
            <a:spLocks noChangeArrowheads="1"/>
          </p:cNvSpPr>
          <p:nvPr/>
        </p:nvSpPr>
        <p:spPr bwMode="auto">
          <a:xfrm>
            <a:off x="3720703" y="17231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7" name="Oval 2363"/>
          <p:cNvSpPr>
            <a:spLocks noChangeArrowheads="1"/>
          </p:cNvSpPr>
          <p:nvPr/>
        </p:nvSpPr>
        <p:spPr bwMode="auto">
          <a:xfrm>
            <a:off x="3063478" y="17327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8" name="Oval 2364"/>
          <p:cNvSpPr>
            <a:spLocks noChangeArrowheads="1"/>
          </p:cNvSpPr>
          <p:nvPr/>
        </p:nvSpPr>
        <p:spPr bwMode="auto">
          <a:xfrm>
            <a:off x="3015853" y="15326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9" name="Oval 2365"/>
          <p:cNvSpPr>
            <a:spLocks noChangeArrowheads="1"/>
          </p:cNvSpPr>
          <p:nvPr/>
        </p:nvSpPr>
        <p:spPr bwMode="auto">
          <a:xfrm>
            <a:off x="4244578" y="182796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0" name="Oval 2366"/>
          <p:cNvSpPr>
            <a:spLocks noChangeArrowheads="1"/>
          </p:cNvSpPr>
          <p:nvPr/>
        </p:nvSpPr>
        <p:spPr bwMode="auto">
          <a:xfrm>
            <a:off x="2892028" y="1923216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1" name="Oval 2367"/>
          <p:cNvSpPr>
            <a:spLocks noChangeArrowheads="1"/>
          </p:cNvSpPr>
          <p:nvPr/>
        </p:nvSpPr>
        <p:spPr bwMode="auto">
          <a:xfrm>
            <a:off x="4158853" y="20756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2" name="Oval 2368"/>
          <p:cNvSpPr>
            <a:spLocks noChangeArrowheads="1"/>
          </p:cNvSpPr>
          <p:nvPr/>
        </p:nvSpPr>
        <p:spPr bwMode="auto">
          <a:xfrm>
            <a:off x="4044553" y="14945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3" name="Oval 2369"/>
          <p:cNvSpPr>
            <a:spLocks noChangeArrowheads="1"/>
          </p:cNvSpPr>
          <p:nvPr/>
        </p:nvSpPr>
        <p:spPr bwMode="auto">
          <a:xfrm>
            <a:off x="3615928" y="17422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4" name="Oval 2370"/>
          <p:cNvSpPr>
            <a:spLocks noChangeArrowheads="1"/>
          </p:cNvSpPr>
          <p:nvPr/>
        </p:nvSpPr>
        <p:spPr bwMode="auto">
          <a:xfrm>
            <a:off x="4082653" y="17327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5" name="Oval 2371"/>
          <p:cNvSpPr>
            <a:spLocks noChangeArrowheads="1"/>
          </p:cNvSpPr>
          <p:nvPr/>
        </p:nvSpPr>
        <p:spPr bwMode="auto">
          <a:xfrm>
            <a:off x="4435078" y="16755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6" name="Oval 2372"/>
          <p:cNvSpPr>
            <a:spLocks noChangeArrowheads="1"/>
          </p:cNvSpPr>
          <p:nvPr/>
        </p:nvSpPr>
        <p:spPr bwMode="auto">
          <a:xfrm>
            <a:off x="3796903" y="18279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7" name="Oval 2373"/>
          <p:cNvSpPr>
            <a:spLocks noChangeArrowheads="1"/>
          </p:cNvSpPr>
          <p:nvPr/>
        </p:nvSpPr>
        <p:spPr bwMode="auto">
          <a:xfrm>
            <a:off x="3768328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8" name="Oval 2374"/>
          <p:cNvSpPr>
            <a:spLocks noChangeArrowheads="1"/>
          </p:cNvSpPr>
          <p:nvPr/>
        </p:nvSpPr>
        <p:spPr bwMode="auto">
          <a:xfrm>
            <a:off x="3739753" y="16088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9" name="Oval 2375"/>
          <p:cNvSpPr>
            <a:spLocks noChangeArrowheads="1"/>
          </p:cNvSpPr>
          <p:nvPr/>
        </p:nvSpPr>
        <p:spPr bwMode="auto">
          <a:xfrm>
            <a:off x="3777853" y="1866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0" name="Oval 2376"/>
          <p:cNvSpPr>
            <a:spLocks noChangeArrowheads="1"/>
          </p:cNvSpPr>
          <p:nvPr/>
        </p:nvSpPr>
        <p:spPr bwMode="auto">
          <a:xfrm>
            <a:off x="3673078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1" name="Oval 2377"/>
          <p:cNvSpPr>
            <a:spLocks noChangeArrowheads="1"/>
          </p:cNvSpPr>
          <p:nvPr/>
        </p:nvSpPr>
        <p:spPr bwMode="auto">
          <a:xfrm>
            <a:off x="3139678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2" name="Oval 2378"/>
          <p:cNvSpPr>
            <a:spLocks noChangeArrowheads="1"/>
          </p:cNvSpPr>
          <p:nvPr/>
        </p:nvSpPr>
        <p:spPr bwMode="auto">
          <a:xfrm>
            <a:off x="4311253" y="1751766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3" name="Oval 2379"/>
          <p:cNvSpPr>
            <a:spLocks noChangeArrowheads="1"/>
          </p:cNvSpPr>
          <p:nvPr/>
        </p:nvSpPr>
        <p:spPr bwMode="auto">
          <a:xfrm>
            <a:off x="3263503" y="1913691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4" name="Oval 2380"/>
          <p:cNvSpPr>
            <a:spLocks noChangeArrowheads="1"/>
          </p:cNvSpPr>
          <p:nvPr/>
        </p:nvSpPr>
        <p:spPr bwMode="auto">
          <a:xfrm>
            <a:off x="3711178" y="16755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5" name="Oval 2381"/>
          <p:cNvSpPr>
            <a:spLocks noChangeArrowheads="1"/>
          </p:cNvSpPr>
          <p:nvPr/>
        </p:nvSpPr>
        <p:spPr bwMode="auto">
          <a:xfrm>
            <a:off x="4130278" y="16850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6" name="Oval 2382"/>
          <p:cNvSpPr>
            <a:spLocks noChangeArrowheads="1"/>
          </p:cNvSpPr>
          <p:nvPr/>
        </p:nvSpPr>
        <p:spPr bwMode="auto">
          <a:xfrm>
            <a:off x="2892028" y="15326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7" name="Oval 2383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8" name="Oval 2384"/>
          <p:cNvSpPr>
            <a:spLocks noChangeArrowheads="1"/>
          </p:cNvSpPr>
          <p:nvPr/>
        </p:nvSpPr>
        <p:spPr bwMode="auto">
          <a:xfrm>
            <a:off x="3596878" y="19232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9" name="Oval 2385"/>
          <p:cNvSpPr>
            <a:spLocks noChangeArrowheads="1"/>
          </p:cNvSpPr>
          <p:nvPr/>
        </p:nvSpPr>
        <p:spPr bwMode="auto">
          <a:xfrm>
            <a:off x="3454003" y="15231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0" name="Oval 2386"/>
          <p:cNvSpPr>
            <a:spLocks noChangeArrowheads="1"/>
          </p:cNvSpPr>
          <p:nvPr/>
        </p:nvSpPr>
        <p:spPr bwMode="auto">
          <a:xfrm>
            <a:off x="4644628" y="1885116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1" name="Oval 2387"/>
          <p:cNvSpPr>
            <a:spLocks noChangeArrowheads="1"/>
          </p:cNvSpPr>
          <p:nvPr/>
        </p:nvSpPr>
        <p:spPr bwMode="auto">
          <a:xfrm>
            <a:off x="3949303" y="17993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2" name="Oval 2388"/>
          <p:cNvSpPr>
            <a:spLocks noChangeArrowheads="1"/>
          </p:cNvSpPr>
          <p:nvPr/>
        </p:nvSpPr>
        <p:spPr bwMode="auto">
          <a:xfrm>
            <a:off x="4292203" y="21994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3" name="Oval 2389"/>
          <p:cNvSpPr>
            <a:spLocks noChangeArrowheads="1"/>
          </p:cNvSpPr>
          <p:nvPr/>
        </p:nvSpPr>
        <p:spPr bwMode="auto">
          <a:xfrm>
            <a:off x="3339703" y="15517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4" name="Oval 2390"/>
          <p:cNvSpPr>
            <a:spLocks noChangeArrowheads="1"/>
          </p:cNvSpPr>
          <p:nvPr/>
        </p:nvSpPr>
        <p:spPr bwMode="auto">
          <a:xfrm>
            <a:off x="4073128" y="14755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5" name="Oval 2391"/>
          <p:cNvSpPr>
            <a:spLocks noChangeArrowheads="1"/>
          </p:cNvSpPr>
          <p:nvPr/>
        </p:nvSpPr>
        <p:spPr bwMode="auto">
          <a:xfrm>
            <a:off x="3320653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6" name="Oval 2392"/>
          <p:cNvSpPr>
            <a:spLocks noChangeArrowheads="1"/>
          </p:cNvSpPr>
          <p:nvPr/>
        </p:nvSpPr>
        <p:spPr bwMode="auto">
          <a:xfrm>
            <a:off x="4254103" y="16660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7" name="Oval 2393"/>
          <p:cNvSpPr>
            <a:spLocks noChangeArrowheads="1"/>
          </p:cNvSpPr>
          <p:nvPr/>
        </p:nvSpPr>
        <p:spPr bwMode="auto">
          <a:xfrm>
            <a:off x="4044553" y="1580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8" name="Oval 2394"/>
          <p:cNvSpPr>
            <a:spLocks noChangeArrowheads="1"/>
          </p:cNvSpPr>
          <p:nvPr/>
        </p:nvSpPr>
        <p:spPr bwMode="auto">
          <a:xfrm>
            <a:off x="4035028" y="17612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9" name="Oval 2395"/>
          <p:cNvSpPr>
            <a:spLocks noChangeArrowheads="1"/>
          </p:cNvSpPr>
          <p:nvPr/>
        </p:nvSpPr>
        <p:spPr bwMode="auto">
          <a:xfrm>
            <a:off x="2958703" y="17708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0" name="Oval 2396"/>
          <p:cNvSpPr>
            <a:spLocks noChangeArrowheads="1"/>
          </p:cNvSpPr>
          <p:nvPr/>
        </p:nvSpPr>
        <p:spPr bwMode="auto">
          <a:xfrm>
            <a:off x="3263503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1" name="Oval 2397"/>
          <p:cNvSpPr>
            <a:spLocks noChangeArrowheads="1"/>
          </p:cNvSpPr>
          <p:nvPr/>
        </p:nvSpPr>
        <p:spPr bwMode="auto">
          <a:xfrm>
            <a:off x="4187428" y="17422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2" name="Oval 2398"/>
          <p:cNvSpPr>
            <a:spLocks noChangeArrowheads="1"/>
          </p:cNvSpPr>
          <p:nvPr/>
        </p:nvSpPr>
        <p:spPr bwMode="auto">
          <a:xfrm>
            <a:off x="2901553" y="18374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3" name="Oval 2399"/>
          <p:cNvSpPr>
            <a:spLocks noChangeArrowheads="1"/>
          </p:cNvSpPr>
          <p:nvPr/>
        </p:nvSpPr>
        <p:spPr bwMode="auto">
          <a:xfrm>
            <a:off x="2787253" y="19232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4" name="Oval 2400"/>
          <p:cNvSpPr>
            <a:spLocks noChangeArrowheads="1"/>
          </p:cNvSpPr>
          <p:nvPr/>
        </p:nvSpPr>
        <p:spPr bwMode="auto">
          <a:xfrm>
            <a:off x="4263628" y="16184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5" name="Oval 2401"/>
          <p:cNvSpPr>
            <a:spLocks noChangeArrowheads="1"/>
          </p:cNvSpPr>
          <p:nvPr/>
        </p:nvSpPr>
        <p:spPr bwMode="auto">
          <a:xfrm>
            <a:off x="2882503" y="16374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6" name="Oval 2402"/>
          <p:cNvSpPr>
            <a:spLocks noChangeArrowheads="1"/>
          </p:cNvSpPr>
          <p:nvPr/>
        </p:nvSpPr>
        <p:spPr bwMode="auto">
          <a:xfrm>
            <a:off x="3835003" y="18184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7" name="Oval 2403"/>
          <p:cNvSpPr>
            <a:spLocks noChangeArrowheads="1"/>
          </p:cNvSpPr>
          <p:nvPr/>
        </p:nvSpPr>
        <p:spPr bwMode="auto">
          <a:xfrm>
            <a:off x="3644503" y="16374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8" name="Oval 2404"/>
          <p:cNvSpPr>
            <a:spLocks noChangeArrowheads="1"/>
          </p:cNvSpPr>
          <p:nvPr/>
        </p:nvSpPr>
        <p:spPr bwMode="auto">
          <a:xfrm>
            <a:off x="4558903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9" name="Oval 2405"/>
          <p:cNvSpPr>
            <a:spLocks noChangeArrowheads="1"/>
          </p:cNvSpPr>
          <p:nvPr/>
        </p:nvSpPr>
        <p:spPr bwMode="auto">
          <a:xfrm>
            <a:off x="3120628" y="16565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0" name="Oval 2406"/>
          <p:cNvSpPr>
            <a:spLocks noChangeArrowheads="1"/>
          </p:cNvSpPr>
          <p:nvPr/>
        </p:nvSpPr>
        <p:spPr bwMode="auto">
          <a:xfrm>
            <a:off x="3349228" y="1589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1" name="Oval 2407"/>
          <p:cNvSpPr>
            <a:spLocks noChangeArrowheads="1"/>
          </p:cNvSpPr>
          <p:nvPr/>
        </p:nvSpPr>
        <p:spPr bwMode="auto">
          <a:xfrm>
            <a:off x="4482703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2" name="Oval 2408"/>
          <p:cNvSpPr>
            <a:spLocks noChangeArrowheads="1"/>
          </p:cNvSpPr>
          <p:nvPr/>
        </p:nvSpPr>
        <p:spPr bwMode="auto">
          <a:xfrm>
            <a:off x="3901678" y="18279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3" name="Oval 2409"/>
          <p:cNvSpPr>
            <a:spLocks noChangeArrowheads="1"/>
          </p:cNvSpPr>
          <p:nvPr/>
        </p:nvSpPr>
        <p:spPr bwMode="auto">
          <a:xfrm>
            <a:off x="4111228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4" name="Oval 2410"/>
          <p:cNvSpPr>
            <a:spLocks noChangeArrowheads="1"/>
          </p:cNvSpPr>
          <p:nvPr/>
        </p:nvSpPr>
        <p:spPr bwMode="auto">
          <a:xfrm>
            <a:off x="3920728" y="1942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5" name="Oval 2411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6" name="Oval 2412"/>
          <p:cNvSpPr>
            <a:spLocks noChangeArrowheads="1"/>
          </p:cNvSpPr>
          <p:nvPr/>
        </p:nvSpPr>
        <p:spPr bwMode="auto">
          <a:xfrm>
            <a:off x="2853928" y="15707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7" name="Oval 2413"/>
          <p:cNvSpPr>
            <a:spLocks noChangeArrowheads="1"/>
          </p:cNvSpPr>
          <p:nvPr/>
        </p:nvSpPr>
        <p:spPr bwMode="auto">
          <a:xfrm>
            <a:off x="3958828" y="1951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8" name="Oval 2414"/>
          <p:cNvSpPr>
            <a:spLocks noChangeArrowheads="1"/>
          </p:cNvSpPr>
          <p:nvPr/>
        </p:nvSpPr>
        <p:spPr bwMode="auto">
          <a:xfrm>
            <a:off x="3644503" y="1475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9" name="Oval 2415"/>
          <p:cNvSpPr>
            <a:spLocks noChangeArrowheads="1"/>
          </p:cNvSpPr>
          <p:nvPr/>
        </p:nvSpPr>
        <p:spPr bwMode="auto">
          <a:xfrm>
            <a:off x="3977878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0" name="Oval 2416"/>
          <p:cNvSpPr>
            <a:spLocks noChangeArrowheads="1"/>
          </p:cNvSpPr>
          <p:nvPr/>
        </p:nvSpPr>
        <p:spPr bwMode="auto">
          <a:xfrm>
            <a:off x="3739753" y="19803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1" name="Oval 2417"/>
          <p:cNvSpPr>
            <a:spLocks noChangeArrowheads="1"/>
          </p:cNvSpPr>
          <p:nvPr/>
        </p:nvSpPr>
        <p:spPr bwMode="auto">
          <a:xfrm>
            <a:off x="4663678" y="2218491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2" name="Oval 2418"/>
          <p:cNvSpPr>
            <a:spLocks noChangeArrowheads="1"/>
          </p:cNvSpPr>
          <p:nvPr/>
        </p:nvSpPr>
        <p:spPr bwMode="auto">
          <a:xfrm>
            <a:off x="4692253" y="219944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3" name="Oval 2419"/>
          <p:cNvSpPr>
            <a:spLocks noChangeArrowheads="1"/>
          </p:cNvSpPr>
          <p:nvPr/>
        </p:nvSpPr>
        <p:spPr bwMode="auto">
          <a:xfrm>
            <a:off x="4720828" y="223754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4" name="Oval 2420"/>
          <p:cNvSpPr>
            <a:spLocks noChangeArrowheads="1"/>
          </p:cNvSpPr>
          <p:nvPr/>
        </p:nvSpPr>
        <p:spPr bwMode="auto">
          <a:xfrm>
            <a:off x="2939653" y="1942266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5" name="Oval 2421"/>
          <p:cNvSpPr>
            <a:spLocks noChangeArrowheads="1"/>
          </p:cNvSpPr>
          <p:nvPr/>
        </p:nvSpPr>
        <p:spPr bwMode="auto">
          <a:xfrm>
            <a:off x="4244578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6" name="Oval 2422"/>
          <p:cNvSpPr>
            <a:spLocks noChangeArrowheads="1"/>
          </p:cNvSpPr>
          <p:nvPr/>
        </p:nvSpPr>
        <p:spPr bwMode="auto">
          <a:xfrm>
            <a:off x="4358878" y="20565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7" name="Oval 2423"/>
          <p:cNvSpPr>
            <a:spLocks noChangeArrowheads="1"/>
          </p:cNvSpPr>
          <p:nvPr/>
        </p:nvSpPr>
        <p:spPr bwMode="auto">
          <a:xfrm>
            <a:off x="4711303" y="221849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8" name="Oval 2424"/>
          <p:cNvSpPr>
            <a:spLocks noChangeArrowheads="1"/>
          </p:cNvSpPr>
          <p:nvPr/>
        </p:nvSpPr>
        <p:spPr bwMode="auto">
          <a:xfrm>
            <a:off x="3815953" y="17612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9" name="Oval 2425"/>
          <p:cNvSpPr>
            <a:spLocks noChangeArrowheads="1"/>
          </p:cNvSpPr>
          <p:nvPr/>
        </p:nvSpPr>
        <p:spPr bwMode="auto">
          <a:xfrm>
            <a:off x="3073003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0" name="Oval 2426"/>
          <p:cNvSpPr>
            <a:spLocks noChangeArrowheads="1"/>
          </p:cNvSpPr>
          <p:nvPr/>
        </p:nvSpPr>
        <p:spPr bwMode="auto">
          <a:xfrm>
            <a:off x="426362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1" name="Oval 2427"/>
          <p:cNvSpPr>
            <a:spLocks noChangeArrowheads="1"/>
          </p:cNvSpPr>
          <p:nvPr/>
        </p:nvSpPr>
        <p:spPr bwMode="auto">
          <a:xfrm>
            <a:off x="3835003" y="17517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2" name="Oval 2428"/>
          <p:cNvSpPr>
            <a:spLocks noChangeArrowheads="1"/>
          </p:cNvSpPr>
          <p:nvPr/>
        </p:nvSpPr>
        <p:spPr bwMode="auto">
          <a:xfrm>
            <a:off x="3168253" y="15231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3" name="Oval 2429"/>
          <p:cNvSpPr>
            <a:spLocks noChangeArrowheads="1"/>
          </p:cNvSpPr>
          <p:nvPr/>
        </p:nvSpPr>
        <p:spPr bwMode="auto">
          <a:xfrm>
            <a:off x="3930253" y="19994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4" name="Oval 2430"/>
          <p:cNvSpPr>
            <a:spLocks noChangeArrowheads="1"/>
          </p:cNvSpPr>
          <p:nvPr/>
        </p:nvSpPr>
        <p:spPr bwMode="auto">
          <a:xfrm>
            <a:off x="4444603" y="19041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5" name="Oval 2431"/>
          <p:cNvSpPr>
            <a:spLocks noChangeArrowheads="1"/>
          </p:cNvSpPr>
          <p:nvPr/>
        </p:nvSpPr>
        <p:spPr bwMode="auto">
          <a:xfrm>
            <a:off x="4377928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6" name="Oval 2432"/>
          <p:cNvSpPr>
            <a:spLocks noChangeArrowheads="1"/>
          </p:cNvSpPr>
          <p:nvPr/>
        </p:nvSpPr>
        <p:spPr bwMode="auto">
          <a:xfrm>
            <a:off x="3006328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7" name="Oval 2433"/>
          <p:cNvSpPr>
            <a:spLocks noChangeArrowheads="1"/>
          </p:cNvSpPr>
          <p:nvPr/>
        </p:nvSpPr>
        <p:spPr bwMode="auto">
          <a:xfrm>
            <a:off x="4501753" y="19136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8" name="Oval 2434"/>
          <p:cNvSpPr>
            <a:spLocks noChangeArrowheads="1"/>
          </p:cNvSpPr>
          <p:nvPr/>
        </p:nvSpPr>
        <p:spPr bwMode="auto">
          <a:xfrm>
            <a:off x="4168378" y="18946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9" name="Oval 2435"/>
          <p:cNvSpPr>
            <a:spLocks noChangeArrowheads="1"/>
          </p:cNvSpPr>
          <p:nvPr/>
        </p:nvSpPr>
        <p:spPr bwMode="auto">
          <a:xfrm>
            <a:off x="4320778" y="183749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0" name="Oval 2436"/>
          <p:cNvSpPr>
            <a:spLocks noChangeArrowheads="1"/>
          </p:cNvSpPr>
          <p:nvPr/>
        </p:nvSpPr>
        <p:spPr bwMode="auto">
          <a:xfrm>
            <a:off x="2911078" y="1866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1" name="Oval 2437"/>
          <p:cNvSpPr>
            <a:spLocks noChangeArrowheads="1"/>
          </p:cNvSpPr>
          <p:nvPr/>
        </p:nvSpPr>
        <p:spPr bwMode="auto">
          <a:xfrm>
            <a:off x="3568303" y="19041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2" name="Oval 2438"/>
          <p:cNvSpPr>
            <a:spLocks noChangeArrowheads="1"/>
          </p:cNvSpPr>
          <p:nvPr/>
        </p:nvSpPr>
        <p:spPr bwMode="auto">
          <a:xfrm>
            <a:off x="3139678" y="17041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3" name="Oval 2439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4" name="Oval 2440"/>
          <p:cNvSpPr>
            <a:spLocks noChangeArrowheads="1"/>
          </p:cNvSpPr>
          <p:nvPr/>
        </p:nvSpPr>
        <p:spPr bwMode="auto">
          <a:xfrm>
            <a:off x="3673078" y="20089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5" name="Oval 2441"/>
          <p:cNvSpPr>
            <a:spLocks noChangeArrowheads="1"/>
          </p:cNvSpPr>
          <p:nvPr/>
        </p:nvSpPr>
        <p:spPr bwMode="auto">
          <a:xfrm>
            <a:off x="3996928" y="1961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6" name="Oval 2442"/>
          <p:cNvSpPr>
            <a:spLocks noChangeArrowheads="1"/>
          </p:cNvSpPr>
          <p:nvPr/>
        </p:nvSpPr>
        <p:spPr bwMode="auto">
          <a:xfrm>
            <a:off x="4406503" y="1904166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7" name="Oval 2443"/>
          <p:cNvSpPr>
            <a:spLocks noChangeArrowheads="1"/>
          </p:cNvSpPr>
          <p:nvPr/>
        </p:nvSpPr>
        <p:spPr bwMode="auto">
          <a:xfrm>
            <a:off x="2872978" y="18089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8" name="Oval 2444"/>
          <p:cNvSpPr>
            <a:spLocks noChangeArrowheads="1"/>
          </p:cNvSpPr>
          <p:nvPr/>
        </p:nvSpPr>
        <p:spPr bwMode="auto">
          <a:xfrm>
            <a:off x="3111103" y="17708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9" name="Oval 2445"/>
          <p:cNvSpPr>
            <a:spLocks noChangeArrowheads="1"/>
          </p:cNvSpPr>
          <p:nvPr/>
        </p:nvSpPr>
        <p:spPr bwMode="auto">
          <a:xfrm>
            <a:off x="3854053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0" name="Oval 2446"/>
          <p:cNvSpPr>
            <a:spLocks noChangeArrowheads="1"/>
          </p:cNvSpPr>
          <p:nvPr/>
        </p:nvSpPr>
        <p:spPr bwMode="auto">
          <a:xfrm>
            <a:off x="3701653" y="2047041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1" name="Oval 2447"/>
          <p:cNvSpPr>
            <a:spLocks noChangeArrowheads="1"/>
          </p:cNvSpPr>
          <p:nvPr/>
        </p:nvSpPr>
        <p:spPr bwMode="auto">
          <a:xfrm>
            <a:off x="4673203" y="2189916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2" name="Oval 2448"/>
          <p:cNvSpPr>
            <a:spLocks noChangeArrowheads="1"/>
          </p:cNvSpPr>
          <p:nvPr/>
        </p:nvSpPr>
        <p:spPr bwMode="auto">
          <a:xfrm>
            <a:off x="4377928" y="20375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3" name="Oval 2449"/>
          <p:cNvSpPr>
            <a:spLocks noChangeArrowheads="1"/>
          </p:cNvSpPr>
          <p:nvPr/>
        </p:nvSpPr>
        <p:spPr bwMode="auto">
          <a:xfrm>
            <a:off x="4025503" y="16279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4" name="Oval 2450"/>
          <p:cNvSpPr>
            <a:spLocks noChangeArrowheads="1"/>
          </p:cNvSpPr>
          <p:nvPr/>
        </p:nvSpPr>
        <p:spPr bwMode="auto">
          <a:xfrm>
            <a:off x="4177903" y="16088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5" name="Oval 2451"/>
          <p:cNvSpPr>
            <a:spLocks noChangeArrowheads="1"/>
          </p:cNvSpPr>
          <p:nvPr/>
        </p:nvSpPr>
        <p:spPr bwMode="auto">
          <a:xfrm>
            <a:off x="2730103" y="15993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6" name="Oval 2452"/>
          <p:cNvSpPr>
            <a:spLocks noChangeArrowheads="1"/>
          </p:cNvSpPr>
          <p:nvPr/>
        </p:nvSpPr>
        <p:spPr bwMode="auto">
          <a:xfrm>
            <a:off x="2787253" y="16469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7" name="Oval 2453"/>
          <p:cNvSpPr>
            <a:spLocks noChangeArrowheads="1"/>
          </p:cNvSpPr>
          <p:nvPr/>
        </p:nvSpPr>
        <p:spPr bwMode="auto">
          <a:xfrm>
            <a:off x="3015853" y="16565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8" name="Oval 2454"/>
          <p:cNvSpPr>
            <a:spLocks noChangeArrowheads="1"/>
          </p:cNvSpPr>
          <p:nvPr/>
        </p:nvSpPr>
        <p:spPr bwMode="auto">
          <a:xfrm>
            <a:off x="3777853" y="20851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9" name="Oval 2455"/>
          <p:cNvSpPr>
            <a:spLocks noChangeArrowheads="1"/>
          </p:cNvSpPr>
          <p:nvPr/>
        </p:nvSpPr>
        <p:spPr bwMode="auto">
          <a:xfrm>
            <a:off x="3977878" y="1561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0" name="Oval 2456"/>
          <p:cNvSpPr>
            <a:spLocks noChangeArrowheads="1"/>
          </p:cNvSpPr>
          <p:nvPr/>
        </p:nvSpPr>
        <p:spPr bwMode="auto">
          <a:xfrm>
            <a:off x="4539853" y="17422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1" name="Oval 2457"/>
          <p:cNvSpPr>
            <a:spLocks noChangeArrowheads="1"/>
          </p:cNvSpPr>
          <p:nvPr/>
        </p:nvSpPr>
        <p:spPr bwMode="auto">
          <a:xfrm>
            <a:off x="3863578" y="17803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" name="Oval 2458"/>
          <p:cNvSpPr>
            <a:spLocks noChangeArrowheads="1"/>
          </p:cNvSpPr>
          <p:nvPr/>
        </p:nvSpPr>
        <p:spPr bwMode="auto">
          <a:xfrm>
            <a:off x="4558903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3" name="Oval 2459"/>
          <p:cNvSpPr>
            <a:spLocks noChangeArrowheads="1"/>
          </p:cNvSpPr>
          <p:nvPr/>
        </p:nvSpPr>
        <p:spPr bwMode="auto">
          <a:xfrm>
            <a:off x="3996928" y="2027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4" name="Oval 2460"/>
          <p:cNvSpPr>
            <a:spLocks noChangeArrowheads="1"/>
          </p:cNvSpPr>
          <p:nvPr/>
        </p:nvSpPr>
        <p:spPr bwMode="auto">
          <a:xfrm>
            <a:off x="3463528" y="17041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5" name="Oval 2461"/>
          <p:cNvSpPr>
            <a:spLocks noChangeArrowheads="1"/>
          </p:cNvSpPr>
          <p:nvPr/>
        </p:nvSpPr>
        <p:spPr bwMode="auto">
          <a:xfrm>
            <a:off x="4396978" y="20184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6" name="Oval 2462"/>
          <p:cNvSpPr>
            <a:spLocks noChangeArrowheads="1"/>
          </p:cNvSpPr>
          <p:nvPr/>
        </p:nvSpPr>
        <p:spPr bwMode="auto">
          <a:xfrm>
            <a:off x="3854053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" name="Oval 2463"/>
          <p:cNvSpPr>
            <a:spLocks noChangeArrowheads="1"/>
          </p:cNvSpPr>
          <p:nvPr/>
        </p:nvSpPr>
        <p:spPr bwMode="auto">
          <a:xfrm>
            <a:off x="4063603" y="19517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" name="Oval 2464"/>
          <p:cNvSpPr>
            <a:spLocks noChangeArrowheads="1"/>
          </p:cNvSpPr>
          <p:nvPr/>
        </p:nvSpPr>
        <p:spPr bwMode="auto">
          <a:xfrm>
            <a:off x="4082653" y="218039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9" name="Oval 2465"/>
          <p:cNvSpPr>
            <a:spLocks noChangeArrowheads="1"/>
          </p:cNvSpPr>
          <p:nvPr/>
        </p:nvSpPr>
        <p:spPr bwMode="auto">
          <a:xfrm>
            <a:off x="4711303" y="220896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0" name="Oval 2466"/>
          <p:cNvSpPr>
            <a:spLocks noChangeArrowheads="1"/>
          </p:cNvSpPr>
          <p:nvPr/>
        </p:nvSpPr>
        <p:spPr bwMode="auto">
          <a:xfrm>
            <a:off x="4225528" y="18470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1" name="Oval 2467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2" name="Oval 2468"/>
          <p:cNvSpPr>
            <a:spLocks noChangeArrowheads="1"/>
          </p:cNvSpPr>
          <p:nvPr/>
        </p:nvSpPr>
        <p:spPr bwMode="auto">
          <a:xfrm>
            <a:off x="3720703" y="1847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3" name="Oval 2469"/>
          <p:cNvSpPr>
            <a:spLocks noChangeArrowheads="1"/>
          </p:cNvSpPr>
          <p:nvPr/>
        </p:nvSpPr>
        <p:spPr bwMode="auto">
          <a:xfrm>
            <a:off x="3644503" y="1532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4" name="Oval 2470"/>
          <p:cNvSpPr>
            <a:spLocks noChangeArrowheads="1"/>
          </p:cNvSpPr>
          <p:nvPr/>
        </p:nvSpPr>
        <p:spPr bwMode="auto">
          <a:xfrm>
            <a:off x="2711053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5" name="Oval 2471"/>
          <p:cNvSpPr>
            <a:spLocks noChangeArrowheads="1"/>
          </p:cNvSpPr>
          <p:nvPr/>
        </p:nvSpPr>
        <p:spPr bwMode="auto">
          <a:xfrm>
            <a:off x="4263628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6" name="Oval 2472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7" name="Oval 2473"/>
          <p:cNvSpPr>
            <a:spLocks noChangeArrowheads="1"/>
          </p:cNvSpPr>
          <p:nvPr/>
        </p:nvSpPr>
        <p:spPr bwMode="auto">
          <a:xfrm>
            <a:off x="3911203" y="18279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8" name="Oval 2474"/>
          <p:cNvSpPr>
            <a:spLocks noChangeArrowheads="1"/>
          </p:cNvSpPr>
          <p:nvPr/>
        </p:nvSpPr>
        <p:spPr bwMode="auto">
          <a:xfrm>
            <a:off x="3568303" y="19994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9" name="Oval 2475"/>
          <p:cNvSpPr>
            <a:spLocks noChangeArrowheads="1"/>
          </p:cNvSpPr>
          <p:nvPr/>
        </p:nvSpPr>
        <p:spPr bwMode="auto">
          <a:xfrm>
            <a:off x="3425428" y="18660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0" name="Oval 2476"/>
          <p:cNvSpPr>
            <a:spLocks noChangeArrowheads="1"/>
          </p:cNvSpPr>
          <p:nvPr/>
        </p:nvSpPr>
        <p:spPr bwMode="auto">
          <a:xfrm>
            <a:off x="267295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1" name="Oval 2477"/>
          <p:cNvSpPr>
            <a:spLocks noChangeArrowheads="1"/>
          </p:cNvSpPr>
          <p:nvPr/>
        </p:nvSpPr>
        <p:spPr bwMode="auto">
          <a:xfrm>
            <a:off x="3377803" y="18184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2" name="Oval 2478"/>
          <p:cNvSpPr>
            <a:spLocks noChangeArrowheads="1"/>
          </p:cNvSpPr>
          <p:nvPr/>
        </p:nvSpPr>
        <p:spPr bwMode="auto">
          <a:xfrm>
            <a:off x="3558778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3" name="Oval 2479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4" name="Oval 2480"/>
          <p:cNvSpPr>
            <a:spLocks noChangeArrowheads="1"/>
          </p:cNvSpPr>
          <p:nvPr/>
        </p:nvSpPr>
        <p:spPr bwMode="auto">
          <a:xfrm>
            <a:off x="4177903" y="18565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5" name="Oval 2481"/>
          <p:cNvSpPr>
            <a:spLocks noChangeArrowheads="1"/>
          </p:cNvSpPr>
          <p:nvPr/>
        </p:nvSpPr>
        <p:spPr bwMode="auto">
          <a:xfrm>
            <a:off x="2634853" y="17993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6" name="Oval 2482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7" name="Oval 2483"/>
          <p:cNvSpPr>
            <a:spLocks noChangeArrowheads="1"/>
          </p:cNvSpPr>
          <p:nvPr/>
        </p:nvSpPr>
        <p:spPr bwMode="auto">
          <a:xfrm>
            <a:off x="3301603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8" name="Oval 2484"/>
          <p:cNvSpPr>
            <a:spLocks noChangeArrowheads="1"/>
          </p:cNvSpPr>
          <p:nvPr/>
        </p:nvSpPr>
        <p:spPr bwMode="auto">
          <a:xfrm>
            <a:off x="3892153" y="2075616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9" name="Oval 2485"/>
          <p:cNvSpPr>
            <a:spLocks noChangeArrowheads="1"/>
          </p:cNvSpPr>
          <p:nvPr/>
        </p:nvSpPr>
        <p:spPr bwMode="auto">
          <a:xfrm>
            <a:off x="4111228" y="1504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0" name="Oval 2486"/>
          <p:cNvSpPr>
            <a:spLocks noChangeArrowheads="1"/>
          </p:cNvSpPr>
          <p:nvPr/>
        </p:nvSpPr>
        <p:spPr bwMode="auto">
          <a:xfrm>
            <a:off x="2653903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1" name="Oval 2487"/>
          <p:cNvSpPr>
            <a:spLocks noChangeArrowheads="1"/>
          </p:cNvSpPr>
          <p:nvPr/>
        </p:nvSpPr>
        <p:spPr bwMode="auto">
          <a:xfrm>
            <a:off x="3977878" y="18755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2" name="Oval 2488"/>
          <p:cNvSpPr>
            <a:spLocks noChangeArrowheads="1"/>
          </p:cNvSpPr>
          <p:nvPr/>
        </p:nvSpPr>
        <p:spPr bwMode="auto">
          <a:xfrm>
            <a:off x="4711303" y="214229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3" name="Oval 2489"/>
          <p:cNvSpPr>
            <a:spLocks noChangeArrowheads="1"/>
          </p:cNvSpPr>
          <p:nvPr/>
        </p:nvSpPr>
        <p:spPr bwMode="auto">
          <a:xfrm>
            <a:off x="3396853" y="16088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4" name="Oval 2490"/>
          <p:cNvSpPr>
            <a:spLocks noChangeArrowheads="1"/>
          </p:cNvSpPr>
          <p:nvPr/>
        </p:nvSpPr>
        <p:spPr bwMode="auto">
          <a:xfrm>
            <a:off x="4463653" y="18755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5" name="Oval 2491"/>
          <p:cNvSpPr>
            <a:spLocks noChangeArrowheads="1"/>
          </p:cNvSpPr>
          <p:nvPr/>
        </p:nvSpPr>
        <p:spPr bwMode="auto">
          <a:xfrm>
            <a:off x="3835003" y="168509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6" name="Oval 2492"/>
          <p:cNvSpPr>
            <a:spLocks noChangeArrowheads="1"/>
          </p:cNvSpPr>
          <p:nvPr/>
        </p:nvSpPr>
        <p:spPr bwMode="auto">
          <a:xfrm>
            <a:off x="3977878" y="176129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7" name="Oval 2493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8" name="Oval 2494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9" name="Oval 2495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0" name="Oval 2496"/>
          <p:cNvSpPr>
            <a:spLocks noChangeArrowheads="1"/>
          </p:cNvSpPr>
          <p:nvPr/>
        </p:nvSpPr>
        <p:spPr bwMode="auto">
          <a:xfrm>
            <a:off x="3063478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1" name="Oval 2497"/>
          <p:cNvSpPr>
            <a:spLocks noChangeArrowheads="1"/>
          </p:cNvSpPr>
          <p:nvPr/>
        </p:nvSpPr>
        <p:spPr bwMode="auto">
          <a:xfrm>
            <a:off x="3292078" y="16374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2" name="Oval 2498"/>
          <p:cNvSpPr>
            <a:spLocks noChangeArrowheads="1"/>
          </p:cNvSpPr>
          <p:nvPr/>
        </p:nvSpPr>
        <p:spPr bwMode="auto">
          <a:xfrm>
            <a:off x="3758803" y="17517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3" name="Oval 2499"/>
          <p:cNvSpPr>
            <a:spLocks noChangeArrowheads="1"/>
          </p:cNvSpPr>
          <p:nvPr/>
        </p:nvSpPr>
        <p:spPr bwMode="auto">
          <a:xfrm>
            <a:off x="3958828" y="17898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4" name="Oval 2500"/>
          <p:cNvSpPr>
            <a:spLocks noChangeArrowheads="1"/>
          </p:cNvSpPr>
          <p:nvPr/>
        </p:nvSpPr>
        <p:spPr bwMode="auto">
          <a:xfrm>
            <a:off x="2920603" y="16374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5" name="Oval 2501"/>
          <p:cNvSpPr>
            <a:spLocks noChangeArrowheads="1"/>
          </p:cNvSpPr>
          <p:nvPr/>
        </p:nvSpPr>
        <p:spPr bwMode="auto">
          <a:xfrm>
            <a:off x="4520803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6" name="Oval 2502"/>
          <p:cNvSpPr>
            <a:spLocks noChangeArrowheads="1"/>
          </p:cNvSpPr>
          <p:nvPr/>
        </p:nvSpPr>
        <p:spPr bwMode="auto">
          <a:xfrm>
            <a:off x="3825478" y="17422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7" name="Oval 2503"/>
          <p:cNvSpPr>
            <a:spLocks noChangeArrowheads="1"/>
          </p:cNvSpPr>
          <p:nvPr/>
        </p:nvSpPr>
        <p:spPr bwMode="auto">
          <a:xfrm>
            <a:off x="2825353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8" name="Oval 2504"/>
          <p:cNvSpPr>
            <a:spLocks noChangeArrowheads="1"/>
          </p:cNvSpPr>
          <p:nvPr/>
        </p:nvSpPr>
        <p:spPr bwMode="auto">
          <a:xfrm>
            <a:off x="4692253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9" name="Oval 2505"/>
          <p:cNvSpPr>
            <a:spLocks noChangeArrowheads="1"/>
          </p:cNvSpPr>
          <p:nvPr/>
        </p:nvSpPr>
        <p:spPr bwMode="auto">
          <a:xfrm>
            <a:off x="2634853" y="17422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0" name="Oval 2506"/>
          <p:cNvSpPr>
            <a:spLocks noChangeArrowheads="1"/>
          </p:cNvSpPr>
          <p:nvPr/>
        </p:nvSpPr>
        <p:spPr bwMode="auto">
          <a:xfrm>
            <a:off x="3949303" y="1713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1" name="Oval 2507"/>
          <p:cNvSpPr>
            <a:spLocks noChangeArrowheads="1"/>
          </p:cNvSpPr>
          <p:nvPr/>
        </p:nvSpPr>
        <p:spPr bwMode="auto">
          <a:xfrm>
            <a:off x="3625453" y="18470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2" name="Oval 2508"/>
          <p:cNvSpPr>
            <a:spLocks noChangeArrowheads="1"/>
          </p:cNvSpPr>
          <p:nvPr/>
        </p:nvSpPr>
        <p:spPr bwMode="auto">
          <a:xfrm>
            <a:off x="4292203" y="16279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3" name="Oval 2509"/>
          <p:cNvSpPr>
            <a:spLocks noChangeArrowheads="1"/>
          </p:cNvSpPr>
          <p:nvPr/>
        </p:nvSpPr>
        <p:spPr bwMode="auto">
          <a:xfrm>
            <a:off x="3892153" y="1970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4" name="Oval 2510"/>
          <p:cNvSpPr>
            <a:spLocks noChangeArrowheads="1"/>
          </p:cNvSpPr>
          <p:nvPr/>
        </p:nvSpPr>
        <p:spPr bwMode="auto">
          <a:xfrm>
            <a:off x="4101703" y="19041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5" name="Oval 2511"/>
          <p:cNvSpPr>
            <a:spLocks noChangeArrowheads="1"/>
          </p:cNvSpPr>
          <p:nvPr/>
        </p:nvSpPr>
        <p:spPr bwMode="auto">
          <a:xfrm>
            <a:off x="3358753" y="18851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6" name="Oval 2512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7" name="Oval 2513"/>
          <p:cNvSpPr>
            <a:spLocks noChangeArrowheads="1"/>
          </p:cNvSpPr>
          <p:nvPr/>
        </p:nvSpPr>
        <p:spPr bwMode="auto">
          <a:xfrm>
            <a:off x="3225403" y="18755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8" name="Oval 2514"/>
          <p:cNvSpPr>
            <a:spLocks noChangeArrowheads="1"/>
          </p:cNvSpPr>
          <p:nvPr/>
        </p:nvSpPr>
        <p:spPr bwMode="auto">
          <a:xfrm>
            <a:off x="292060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9" name="Oval 2515"/>
          <p:cNvSpPr>
            <a:spLocks noChangeArrowheads="1"/>
          </p:cNvSpPr>
          <p:nvPr/>
        </p:nvSpPr>
        <p:spPr bwMode="auto">
          <a:xfrm>
            <a:off x="2853928" y="17422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0" name="Oval 2516"/>
          <p:cNvSpPr>
            <a:spLocks noChangeArrowheads="1"/>
          </p:cNvSpPr>
          <p:nvPr/>
        </p:nvSpPr>
        <p:spPr bwMode="auto">
          <a:xfrm>
            <a:off x="4749403" y="223754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1" name="Oval 2517"/>
          <p:cNvSpPr>
            <a:spLocks noChangeArrowheads="1"/>
          </p:cNvSpPr>
          <p:nvPr/>
        </p:nvSpPr>
        <p:spPr bwMode="auto">
          <a:xfrm>
            <a:off x="4339828" y="18851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2" name="Oval 2518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3" name="Oval 2519"/>
          <p:cNvSpPr>
            <a:spLocks noChangeArrowheads="1"/>
          </p:cNvSpPr>
          <p:nvPr/>
        </p:nvSpPr>
        <p:spPr bwMode="auto">
          <a:xfrm>
            <a:off x="4530328" y="17708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4" name="Oval 2520"/>
          <p:cNvSpPr>
            <a:spLocks noChangeArrowheads="1"/>
          </p:cNvSpPr>
          <p:nvPr/>
        </p:nvSpPr>
        <p:spPr bwMode="auto">
          <a:xfrm>
            <a:off x="31111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5" name="Oval 2521"/>
          <p:cNvSpPr>
            <a:spLocks noChangeArrowheads="1"/>
          </p:cNvSpPr>
          <p:nvPr/>
        </p:nvSpPr>
        <p:spPr bwMode="auto">
          <a:xfrm>
            <a:off x="4092178" y="1923216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6" name="Oval 2522"/>
          <p:cNvSpPr>
            <a:spLocks noChangeArrowheads="1"/>
          </p:cNvSpPr>
          <p:nvPr/>
        </p:nvSpPr>
        <p:spPr bwMode="auto">
          <a:xfrm>
            <a:off x="3634978" y="1504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7" name="Oval 2523"/>
          <p:cNvSpPr>
            <a:spLocks noChangeArrowheads="1"/>
          </p:cNvSpPr>
          <p:nvPr/>
        </p:nvSpPr>
        <p:spPr bwMode="auto">
          <a:xfrm>
            <a:off x="3120628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8" name="Oval 2524"/>
          <p:cNvSpPr>
            <a:spLocks noChangeArrowheads="1"/>
          </p:cNvSpPr>
          <p:nvPr/>
        </p:nvSpPr>
        <p:spPr bwMode="auto">
          <a:xfrm>
            <a:off x="3568303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9" name="Oval 2525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0" name="Oval 2526"/>
          <p:cNvSpPr>
            <a:spLocks noChangeArrowheads="1"/>
          </p:cNvSpPr>
          <p:nvPr/>
        </p:nvSpPr>
        <p:spPr bwMode="auto">
          <a:xfrm>
            <a:off x="2672953" y="15707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1" name="Oval 2527"/>
          <p:cNvSpPr>
            <a:spLocks noChangeArrowheads="1"/>
          </p:cNvSpPr>
          <p:nvPr/>
        </p:nvSpPr>
        <p:spPr bwMode="auto">
          <a:xfrm>
            <a:off x="4206478" y="19327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2" name="Oval 2528"/>
          <p:cNvSpPr>
            <a:spLocks noChangeArrowheads="1"/>
          </p:cNvSpPr>
          <p:nvPr/>
        </p:nvSpPr>
        <p:spPr bwMode="auto">
          <a:xfrm>
            <a:off x="2730103" y="18470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3" name="Oval 2529"/>
          <p:cNvSpPr>
            <a:spLocks noChangeArrowheads="1"/>
          </p:cNvSpPr>
          <p:nvPr/>
        </p:nvSpPr>
        <p:spPr bwMode="auto">
          <a:xfrm>
            <a:off x="3882628" y="17708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4" name="Oval 2530"/>
          <p:cNvSpPr>
            <a:spLocks noChangeArrowheads="1"/>
          </p:cNvSpPr>
          <p:nvPr/>
        </p:nvSpPr>
        <p:spPr bwMode="auto">
          <a:xfrm>
            <a:off x="3577828" y="20756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5" name="Oval 2531"/>
          <p:cNvSpPr>
            <a:spLocks noChangeArrowheads="1"/>
          </p:cNvSpPr>
          <p:nvPr/>
        </p:nvSpPr>
        <p:spPr bwMode="auto">
          <a:xfrm>
            <a:off x="4139803" y="21137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6" name="Oval 2532"/>
          <p:cNvSpPr>
            <a:spLocks noChangeArrowheads="1"/>
          </p:cNvSpPr>
          <p:nvPr/>
        </p:nvSpPr>
        <p:spPr bwMode="auto">
          <a:xfrm>
            <a:off x="3939778" y="15707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7" name="Oval 2533"/>
          <p:cNvSpPr>
            <a:spLocks noChangeArrowheads="1"/>
          </p:cNvSpPr>
          <p:nvPr/>
        </p:nvSpPr>
        <p:spPr bwMode="auto">
          <a:xfrm>
            <a:off x="2834878" y="17231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8" name="Oval 2534"/>
          <p:cNvSpPr>
            <a:spLocks noChangeArrowheads="1"/>
          </p:cNvSpPr>
          <p:nvPr/>
        </p:nvSpPr>
        <p:spPr bwMode="auto">
          <a:xfrm>
            <a:off x="4044553" y="19613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9" name="Oval 2535"/>
          <p:cNvSpPr>
            <a:spLocks noChangeArrowheads="1"/>
          </p:cNvSpPr>
          <p:nvPr/>
        </p:nvSpPr>
        <p:spPr bwMode="auto">
          <a:xfrm>
            <a:off x="2768203" y="1875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0" name="Oval 2536"/>
          <p:cNvSpPr>
            <a:spLocks noChangeArrowheads="1"/>
          </p:cNvSpPr>
          <p:nvPr/>
        </p:nvSpPr>
        <p:spPr bwMode="auto">
          <a:xfrm>
            <a:off x="2644378" y="15803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1" name="Oval 2537"/>
          <p:cNvSpPr>
            <a:spLocks noChangeArrowheads="1"/>
          </p:cNvSpPr>
          <p:nvPr/>
        </p:nvSpPr>
        <p:spPr bwMode="auto">
          <a:xfrm>
            <a:off x="3492103" y="17041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2" name="Oval 2538"/>
          <p:cNvSpPr>
            <a:spLocks noChangeArrowheads="1"/>
          </p:cNvSpPr>
          <p:nvPr/>
        </p:nvSpPr>
        <p:spPr bwMode="auto">
          <a:xfrm>
            <a:off x="3654028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3" name="Oval 2539"/>
          <p:cNvSpPr>
            <a:spLocks noChangeArrowheads="1"/>
          </p:cNvSpPr>
          <p:nvPr/>
        </p:nvSpPr>
        <p:spPr bwMode="auto">
          <a:xfrm>
            <a:off x="4139803" y="16279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5" name="Oval 2541"/>
          <p:cNvSpPr>
            <a:spLocks noChangeArrowheads="1"/>
          </p:cNvSpPr>
          <p:nvPr/>
        </p:nvSpPr>
        <p:spPr bwMode="auto">
          <a:xfrm>
            <a:off x="3882628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6" name="Oval 2542"/>
          <p:cNvSpPr>
            <a:spLocks noChangeArrowheads="1"/>
          </p:cNvSpPr>
          <p:nvPr/>
        </p:nvSpPr>
        <p:spPr bwMode="auto">
          <a:xfrm>
            <a:off x="3758803" y="17612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7" name="Oval 2543"/>
          <p:cNvSpPr>
            <a:spLocks noChangeArrowheads="1"/>
          </p:cNvSpPr>
          <p:nvPr/>
        </p:nvSpPr>
        <p:spPr bwMode="auto">
          <a:xfrm>
            <a:off x="4435078" y="21327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8" name="Oval 2544"/>
          <p:cNvSpPr>
            <a:spLocks noChangeArrowheads="1"/>
          </p:cNvSpPr>
          <p:nvPr/>
        </p:nvSpPr>
        <p:spPr bwMode="auto">
          <a:xfrm>
            <a:off x="4444603" y="1913691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9" name="Oval 2545"/>
          <p:cNvSpPr>
            <a:spLocks noChangeArrowheads="1"/>
          </p:cNvSpPr>
          <p:nvPr/>
        </p:nvSpPr>
        <p:spPr bwMode="auto">
          <a:xfrm>
            <a:off x="3206353" y="16946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0" name="Oval 2546"/>
          <p:cNvSpPr>
            <a:spLocks noChangeArrowheads="1"/>
          </p:cNvSpPr>
          <p:nvPr/>
        </p:nvSpPr>
        <p:spPr bwMode="auto">
          <a:xfrm>
            <a:off x="3949303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1" name="Oval 2547"/>
          <p:cNvSpPr>
            <a:spLocks noChangeArrowheads="1"/>
          </p:cNvSpPr>
          <p:nvPr/>
        </p:nvSpPr>
        <p:spPr bwMode="auto">
          <a:xfrm>
            <a:off x="3958828" y="19041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2" name="Oval 2548"/>
          <p:cNvSpPr>
            <a:spLocks noChangeArrowheads="1"/>
          </p:cNvSpPr>
          <p:nvPr/>
        </p:nvSpPr>
        <p:spPr bwMode="auto">
          <a:xfrm>
            <a:off x="3034903" y="15231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3" name="Oval 2549"/>
          <p:cNvSpPr>
            <a:spLocks noChangeArrowheads="1"/>
          </p:cNvSpPr>
          <p:nvPr/>
        </p:nvSpPr>
        <p:spPr bwMode="auto">
          <a:xfrm>
            <a:off x="3015853" y="17422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4" name="Oval 2550"/>
          <p:cNvSpPr>
            <a:spLocks noChangeArrowheads="1"/>
          </p:cNvSpPr>
          <p:nvPr/>
        </p:nvSpPr>
        <p:spPr bwMode="auto">
          <a:xfrm>
            <a:off x="2701528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5" name="Oval 2551"/>
          <p:cNvSpPr>
            <a:spLocks noChangeArrowheads="1"/>
          </p:cNvSpPr>
          <p:nvPr/>
        </p:nvSpPr>
        <p:spPr bwMode="auto">
          <a:xfrm>
            <a:off x="2634853" y="16469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6" name="Oval 2552"/>
          <p:cNvSpPr>
            <a:spLocks noChangeArrowheads="1"/>
          </p:cNvSpPr>
          <p:nvPr/>
        </p:nvSpPr>
        <p:spPr bwMode="auto">
          <a:xfrm>
            <a:off x="2672953" y="18279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7" name="Oval 2553"/>
          <p:cNvSpPr>
            <a:spLocks noChangeArrowheads="1"/>
          </p:cNvSpPr>
          <p:nvPr/>
        </p:nvSpPr>
        <p:spPr bwMode="auto">
          <a:xfrm>
            <a:off x="2653903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8" name="Oval 2554"/>
          <p:cNvSpPr>
            <a:spLocks noChangeArrowheads="1"/>
          </p:cNvSpPr>
          <p:nvPr/>
        </p:nvSpPr>
        <p:spPr bwMode="auto">
          <a:xfrm>
            <a:off x="4644628" y="1913691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9" name="Oval 2555"/>
          <p:cNvSpPr>
            <a:spLocks noChangeArrowheads="1"/>
          </p:cNvSpPr>
          <p:nvPr/>
        </p:nvSpPr>
        <p:spPr bwMode="auto">
          <a:xfrm>
            <a:off x="4015978" y="2266116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0" name="Oval 2556"/>
          <p:cNvSpPr>
            <a:spLocks noChangeArrowheads="1"/>
          </p:cNvSpPr>
          <p:nvPr/>
        </p:nvSpPr>
        <p:spPr bwMode="auto">
          <a:xfrm>
            <a:off x="3796903" y="19994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1" name="Oval 2557"/>
          <p:cNvSpPr>
            <a:spLocks noChangeArrowheads="1"/>
          </p:cNvSpPr>
          <p:nvPr/>
        </p:nvSpPr>
        <p:spPr bwMode="auto">
          <a:xfrm>
            <a:off x="2987278" y="18279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2" name="Oval 2558"/>
          <p:cNvSpPr>
            <a:spLocks noChangeArrowheads="1"/>
          </p:cNvSpPr>
          <p:nvPr/>
        </p:nvSpPr>
        <p:spPr bwMode="auto">
          <a:xfrm>
            <a:off x="4063603" y="14660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3" name="Oval 2559"/>
          <p:cNvSpPr>
            <a:spLocks noChangeArrowheads="1"/>
          </p:cNvSpPr>
          <p:nvPr/>
        </p:nvSpPr>
        <p:spPr bwMode="auto">
          <a:xfrm>
            <a:off x="3930253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" name="Oval 2560"/>
          <p:cNvSpPr>
            <a:spLocks noChangeArrowheads="1"/>
          </p:cNvSpPr>
          <p:nvPr/>
        </p:nvSpPr>
        <p:spPr bwMode="auto">
          <a:xfrm>
            <a:off x="3815953" y="17993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" name="Oval 2561"/>
          <p:cNvSpPr>
            <a:spLocks noChangeArrowheads="1"/>
          </p:cNvSpPr>
          <p:nvPr/>
        </p:nvSpPr>
        <p:spPr bwMode="auto">
          <a:xfrm>
            <a:off x="4358878" y="188511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6" name="Oval 2562"/>
          <p:cNvSpPr>
            <a:spLocks noChangeArrowheads="1"/>
          </p:cNvSpPr>
          <p:nvPr/>
        </p:nvSpPr>
        <p:spPr bwMode="auto">
          <a:xfrm>
            <a:off x="3977878" y="18470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7" name="Oval 2563"/>
          <p:cNvSpPr>
            <a:spLocks noChangeArrowheads="1"/>
          </p:cNvSpPr>
          <p:nvPr/>
        </p:nvSpPr>
        <p:spPr bwMode="auto">
          <a:xfrm>
            <a:off x="4235053" y="20470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8" name="Oval 2564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9" name="Oval 2565"/>
          <p:cNvSpPr>
            <a:spLocks noChangeArrowheads="1"/>
          </p:cNvSpPr>
          <p:nvPr/>
        </p:nvSpPr>
        <p:spPr bwMode="auto">
          <a:xfrm>
            <a:off x="3654028" y="1494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0" name="Oval 2566"/>
          <p:cNvSpPr>
            <a:spLocks noChangeArrowheads="1"/>
          </p:cNvSpPr>
          <p:nvPr/>
        </p:nvSpPr>
        <p:spPr bwMode="auto">
          <a:xfrm>
            <a:off x="4501753" y="17803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1" name="Oval 2567"/>
          <p:cNvSpPr>
            <a:spLocks noChangeArrowheads="1"/>
          </p:cNvSpPr>
          <p:nvPr/>
        </p:nvSpPr>
        <p:spPr bwMode="auto">
          <a:xfrm>
            <a:off x="4739878" y="1942266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2" name="Oval 2568"/>
          <p:cNvSpPr>
            <a:spLocks noChangeArrowheads="1"/>
          </p:cNvSpPr>
          <p:nvPr/>
        </p:nvSpPr>
        <p:spPr bwMode="auto">
          <a:xfrm>
            <a:off x="2663428" y="17993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3" name="Oval 2569"/>
          <p:cNvSpPr>
            <a:spLocks noChangeArrowheads="1"/>
          </p:cNvSpPr>
          <p:nvPr/>
        </p:nvSpPr>
        <p:spPr bwMode="auto">
          <a:xfrm>
            <a:off x="2758678" y="15707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4" name="Oval 2570"/>
          <p:cNvSpPr>
            <a:spLocks noChangeArrowheads="1"/>
          </p:cNvSpPr>
          <p:nvPr/>
        </p:nvSpPr>
        <p:spPr bwMode="auto">
          <a:xfrm>
            <a:off x="4025503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5" name="Oval 2571"/>
          <p:cNvSpPr>
            <a:spLocks noChangeArrowheads="1"/>
          </p:cNvSpPr>
          <p:nvPr/>
        </p:nvSpPr>
        <p:spPr bwMode="auto">
          <a:xfrm>
            <a:off x="2892028" y="18184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6" name="Oval 2572"/>
          <p:cNvSpPr>
            <a:spLocks noChangeArrowheads="1"/>
          </p:cNvSpPr>
          <p:nvPr/>
        </p:nvSpPr>
        <p:spPr bwMode="auto">
          <a:xfrm>
            <a:off x="2939653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7" name="Oval 2573"/>
          <p:cNvSpPr>
            <a:spLocks noChangeArrowheads="1"/>
          </p:cNvSpPr>
          <p:nvPr/>
        </p:nvSpPr>
        <p:spPr bwMode="auto">
          <a:xfrm>
            <a:off x="3006328" y="18184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8" name="Oval 2574"/>
          <p:cNvSpPr>
            <a:spLocks noChangeArrowheads="1"/>
          </p:cNvSpPr>
          <p:nvPr/>
        </p:nvSpPr>
        <p:spPr bwMode="auto">
          <a:xfrm>
            <a:off x="4244578" y="17327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9" name="Oval 2575"/>
          <p:cNvSpPr>
            <a:spLocks noChangeArrowheads="1"/>
          </p:cNvSpPr>
          <p:nvPr/>
        </p:nvSpPr>
        <p:spPr bwMode="auto">
          <a:xfrm>
            <a:off x="2911078" y="18279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0" name="Oval 2576"/>
          <p:cNvSpPr>
            <a:spLocks noChangeArrowheads="1"/>
          </p:cNvSpPr>
          <p:nvPr/>
        </p:nvSpPr>
        <p:spPr bwMode="auto">
          <a:xfrm>
            <a:off x="2901553" y="17993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1" name="Oval 2577"/>
          <p:cNvSpPr>
            <a:spLocks noChangeArrowheads="1"/>
          </p:cNvSpPr>
          <p:nvPr/>
        </p:nvSpPr>
        <p:spPr bwMode="auto">
          <a:xfrm>
            <a:off x="3625453" y="19041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2" name="Oval 2578"/>
          <p:cNvSpPr>
            <a:spLocks noChangeArrowheads="1"/>
          </p:cNvSpPr>
          <p:nvPr/>
        </p:nvSpPr>
        <p:spPr bwMode="auto">
          <a:xfrm>
            <a:off x="3701653" y="1513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3" name="Oval 2579"/>
          <p:cNvSpPr>
            <a:spLocks noChangeArrowheads="1"/>
          </p:cNvSpPr>
          <p:nvPr/>
        </p:nvSpPr>
        <p:spPr bwMode="auto">
          <a:xfrm>
            <a:off x="3844528" y="17327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" name="Oval 2580"/>
          <p:cNvSpPr>
            <a:spLocks noChangeArrowheads="1"/>
          </p:cNvSpPr>
          <p:nvPr/>
        </p:nvSpPr>
        <p:spPr bwMode="auto">
          <a:xfrm>
            <a:off x="4206478" y="1942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5" name="Oval 2581"/>
          <p:cNvSpPr>
            <a:spLocks noChangeArrowheads="1"/>
          </p:cNvSpPr>
          <p:nvPr/>
        </p:nvSpPr>
        <p:spPr bwMode="auto">
          <a:xfrm>
            <a:off x="2987278" y="17422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6" name="Oval 2582"/>
          <p:cNvSpPr>
            <a:spLocks noChangeArrowheads="1"/>
          </p:cNvSpPr>
          <p:nvPr/>
        </p:nvSpPr>
        <p:spPr bwMode="auto">
          <a:xfrm>
            <a:off x="4349353" y="1618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7" name="Oval 2583"/>
          <p:cNvSpPr>
            <a:spLocks noChangeArrowheads="1"/>
          </p:cNvSpPr>
          <p:nvPr/>
        </p:nvSpPr>
        <p:spPr bwMode="auto">
          <a:xfrm>
            <a:off x="3701653" y="187559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8" name="Oval 2584"/>
          <p:cNvSpPr>
            <a:spLocks noChangeArrowheads="1"/>
          </p:cNvSpPr>
          <p:nvPr/>
        </p:nvSpPr>
        <p:spPr bwMode="auto">
          <a:xfrm>
            <a:off x="3292078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9" name="Oval 2585"/>
          <p:cNvSpPr>
            <a:spLocks noChangeArrowheads="1"/>
          </p:cNvSpPr>
          <p:nvPr/>
        </p:nvSpPr>
        <p:spPr bwMode="auto">
          <a:xfrm>
            <a:off x="2787253" y="17422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0" name="Oval 2586"/>
          <p:cNvSpPr>
            <a:spLocks noChangeArrowheads="1"/>
          </p:cNvSpPr>
          <p:nvPr/>
        </p:nvSpPr>
        <p:spPr bwMode="auto">
          <a:xfrm>
            <a:off x="4292203" y="20375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1" name="Oval 2587"/>
          <p:cNvSpPr>
            <a:spLocks noChangeArrowheads="1"/>
          </p:cNvSpPr>
          <p:nvPr/>
        </p:nvSpPr>
        <p:spPr bwMode="auto">
          <a:xfrm>
            <a:off x="4720828" y="215181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2" name="Oval 2588"/>
          <p:cNvSpPr>
            <a:spLocks noChangeArrowheads="1"/>
          </p:cNvSpPr>
          <p:nvPr/>
        </p:nvSpPr>
        <p:spPr bwMode="auto">
          <a:xfrm>
            <a:off x="3606403" y="16946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3" name="Oval 2589"/>
          <p:cNvSpPr>
            <a:spLocks noChangeArrowheads="1"/>
          </p:cNvSpPr>
          <p:nvPr/>
        </p:nvSpPr>
        <p:spPr bwMode="auto">
          <a:xfrm>
            <a:off x="4339828" y="1942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4" name="Oval 2590"/>
          <p:cNvSpPr>
            <a:spLocks noChangeArrowheads="1"/>
          </p:cNvSpPr>
          <p:nvPr/>
        </p:nvSpPr>
        <p:spPr bwMode="auto">
          <a:xfrm>
            <a:off x="3730228" y="20184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5" name="Oval 2591"/>
          <p:cNvSpPr>
            <a:spLocks noChangeArrowheads="1"/>
          </p:cNvSpPr>
          <p:nvPr/>
        </p:nvSpPr>
        <p:spPr bwMode="auto">
          <a:xfrm>
            <a:off x="4349353" y="20946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6" name="Oval 2592"/>
          <p:cNvSpPr>
            <a:spLocks noChangeArrowheads="1"/>
          </p:cNvSpPr>
          <p:nvPr/>
        </p:nvSpPr>
        <p:spPr bwMode="auto">
          <a:xfrm>
            <a:off x="3092053" y="16469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7" name="Oval 2593"/>
          <p:cNvSpPr>
            <a:spLocks noChangeArrowheads="1"/>
          </p:cNvSpPr>
          <p:nvPr/>
        </p:nvSpPr>
        <p:spPr bwMode="auto">
          <a:xfrm>
            <a:off x="4063603" y="15231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8" name="Oval 2594"/>
          <p:cNvSpPr>
            <a:spLocks noChangeArrowheads="1"/>
          </p:cNvSpPr>
          <p:nvPr/>
        </p:nvSpPr>
        <p:spPr bwMode="auto">
          <a:xfrm>
            <a:off x="3882628" y="19708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9" name="Oval 2595"/>
          <p:cNvSpPr>
            <a:spLocks noChangeArrowheads="1"/>
          </p:cNvSpPr>
          <p:nvPr/>
        </p:nvSpPr>
        <p:spPr bwMode="auto">
          <a:xfrm>
            <a:off x="3130153" y="16374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0" name="Oval 2596"/>
          <p:cNvSpPr>
            <a:spLocks noChangeArrowheads="1"/>
          </p:cNvSpPr>
          <p:nvPr/>
        </p:nvSpPr>
        <p:spPr bwMode="auto">
          <a:xfrm>
            <a:off x="4120753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1" name="Oval 2597"/>
          <p:cNvSpPr>
            <a:spLocks noChangeArrowheads="1"/>
          </p:cNvSpPr>
          <p:nvPr/>
        </p:nvSpPr>
        <p:spPr bwMode="auto">
          <a:xfrm>
            <a:off x="3711178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2" name="Oval 2598"/>
          <p:cNvSpPr>
            <a:spLocks noChangeArrowheads="1"/>
          </p:cNvSpPr>
          <p:nvPr/>
        </p:nvSpPr>
        <p:spPr bwMode="auto">
          <a:xfrm>
            <a:off x="2653903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3" name="Oval 2599"/>
          <p:cNvSpPr>
            <a:spLocks noChangeArrowheads="1"/>
          </p:cNvSpPr>
          <p:nvPr/>
        </p:nvSpPr>
        <p:spPr bwMode="auto">
          <a:xfrm>
            <a:off x="3825478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4" name="Oval 2600"/>
          <p:cNvSpPr>
            <a:spLocks noChangeArrowheads="1"/>
          </p:cNvSpPr>
          <p:nvPr/>
        </p:nvSpPr>
        <p:spPr bwMode="auto">
          <a:xfrm>
            <a:off x="4015978" y="21613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5" name="Oval 2601"/>
          <p:cNvSpPr>
            <a:spLocks noChangeArrowheads="1"/>
          </p:cNvSpPr>
          <p:nvPr/>
        </p:nvSpPr>
        <p:spPr bwMode="auto">
          <a:xfrm>
            <a:off x="4273153" y="15898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6" name="Oval 2602"/>
          <p:cNvSpPr>
            <a:spLocks noChangeArrowheads="1"/>
          </p:cNvSpPr>
          <p:nvPr/>
        </p:nvSpPr>
        <p:spPr bwMode="auto">
          <a:xfrm>
            <a:off x="3796903" y="20470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7" name="Oval 2603"/>
          <p:cNvSpPr>
            <a:spLocks noChangeArrowheads="1"/>
          </p:cNvSpPr>
          <p:nvPr/>
        </p:nvSpPr>
        <p:spPr bwMode="auto">
          <a:xfrm>
            <a:off x="4035028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8" name="Oval 2604"/>
          <p:cNvSpPr>
            <a:spLocks noChangeArrowheads="1"/>
          </p:cNvSpPr>
          <p:nvPr/>
        </p:nvSpPr>
        <p:spPr bwMode="auto">
          <a:xfrm>
            <a:off x="2634853" y="17803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9" name="Oval 2605"/>
          <p:cNvSpPr>
            <a:spLocks noChangeArrowheads="1"/>
          </p:cNvSpPr>
          <p:nvPr/>
        </p:nvSpPr>
        <p:spPr bwMode="auto">
          <a:xfrm>
            <a:off x="3130153" y="16755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0" name="Oval 2606"/>
          <p:cNvSpPr>
            <a:spLocks noChangeArrowheads="1"/>
          </p:cNvSpPr>
          <p:nvPr/>
        </p:nvSpPr>
        <p:spPr bwMode="auto">
          <a:xfrm>
            <a:off x="3682603" y="1513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1" name="Oval 2607"/>
          <p:cNvSpPr>
            <a:spLocks noChangeArrowheads="1"/>
          </p:cNvSpPr>
          <p:nvPr/>
        </p:nvSpPr>
        <p:spPr bwMode="auto">
          <a:xfrm>
            <a:off x="3415903" y="17422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2" name="Oval 2608"/>
          <p:cNvSpPr>
            <a:spLocks noChangeArrowheads="1"/>
          </p:cNvSpPr>
          <p:nvPr/>
        </p:nvSpPr>
        <p:spPr bwMode="auto">
          <a:xfrm>
            <a:off x="2692003" y="16088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3" name="Oval 2609"/>
          <p:cNvSpPr>
            <a:spLocks noChangeArrowheads="1"/>
          </p:cNvSpPr>
          <p:nvPr/>
        </p:nvSpPr>
        <p:spPr bwMode="auto">
          <a:xfrm>
            <a:off x="4701778" y="217086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4" name="Oval 2610"/>
          <p:cNvSpPr>
            <a:spLocks noChangeArrowheads="1"/>
          </p:cNvSpPr>
          <p:nvPr/>
        </p:nvSpPr>
        <p:spPr bwMode="auto">
          <a:xfrm>
            <a:off x="4701778" y="21518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5" name="Oval 2611"/>
          <p:cNvSpPr>
            <a:spLocks noChangeArrowheads="1"/>
          </p:cNvSpPr>
          <p:nvPr/>
        </p:nvSpPr>
        <p:spPr bwMode="auto">
          <a:xfrm>
            <a:off x="4701778" y="2180391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6" name="Oval 2612"/>
          <p:cNvSpPr>
            <a:spLocks noChangeArrowheads="1"/>
          </p:cNvSpPr>
          <p:nvPr/>
        </p:nvSpPr>
        <p:spPr bwMode="auto">
          <a:xfrm>
            <a:off x="265390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7" name="Oval 2613"/>
          <p:cNvSpPr>
            <a:spLocks noChangeArrowheads="1"/>
          </p:cNvSpPr>
          <p:nvPr/>
        </p:nvSpPr>
        <p:spPr bwMode="auto">
          <a:xfrm>
            <a:off x="3739753" y="17803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8" name="Oval 2614"/>
          <p:cNvSpPr>
            <a:spLocks noChangeArrowheads="1"/>
          </p:cNvSpPr>
          <p:nvPr/>
        </p:nvSpPr>
        <p:spPr bwMode="auto">
          <a:xfrm>
            <a:off x="4006453" y="17898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9" name="Oval 2615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0" name="Oval 2616"/>
          <p:cNvSpPr>
            <a:spLocks noChangeArrowheads="1"/>
          </p:cNvSpPr>
          <p:nvPr/>
        </p:nvSpPr>
        <p:spPr bwMode="auto">
          <a:xfrm>
            <a:off x="4073128" y="1942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1" name="Oval 2617"/>
          <p:cNvSpPr>
            <a:spLocks noChangeArrowheads="1"/>
          </p:cNvSpPr>
          <p:nvPr/>
        </p:nvSpPr>
        <p:spPr bwMode="auto">
          <a:xfrm>
            <a:off x="4006453" y="16279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2" name="Oval 2618"/>
          <p:cNvSpPr>
            <a:spLocks noChangeArrowheads="1"/>
          </p:cNvSpPr>
          <p:nvPr/>
        </p:nvSpPr>
        <p:spPr bwMode="auto">
          <a:xfrm>
            <a:off x="3530203" y="16946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3" name="Oval 2619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4" name="Oval 2620"/>
          <p:cNvSpPr>
            <a:spLocks noChangeArrowheads="1"/>
          </p:cNvSpPr>
          <p:nvPr/>
        </p:nvSpPr>
        <p:spPr bwMode="auto">
          <a:xfrm>
            <a:off x="3977878" y="19803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5" name="Oval 2621"/>
          <p:cNvSpPr>
            <a:spLocks noChangeArrowheads="1"/>
          </p:cNvSpPr>
          <p:nvPr/>
        </p:nvSpPr>
        <p:spPr bwMode="auto">
          <a:xfrm>
            <a:off x="2682478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6" name="Oval 2622"/>
          <p:cNvSpPr>
            <a:spLocks noChangeArrowheads="1"/>
          </p:cNvSpPr>
          <p:nvPr/>
        </p:nvSpPr>
        <p:spPr bwMode="auto">
          <a:xfrm>
            <a:off x="3787378" y="17612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7" name="Oval 2623"/>
          <p:cNvSpPr>
            <a:spLocks noChangeArrowheads="1"/>
          </p:cNvSpPr>
          <p:nvPr/>
        </p:nvSpPr>
        <p:spPr bwMode="auto">
          <a:xfrm>
            <a:off x="3282553" y="16374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8" name="Oval 2624"/>
          <p:cNvSpPr>
            <a:spLocks noChangeArrowheads="1"/>
          </p:cNvSpPr>
          <p:nvPr/>
        </p:nvSpPr>
        <p:spPr bwMode="auto">
          <a:xfrm>
            <a:off x="267295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9" name="Oval 2625"/>
          <p:cNvSpPr>
            <a:spLocks noChangeArrowheads="1"/>
          </p:cNvSpPr>
          <p:nvPr/>
        </p:nvSpPr>
        <p:spPr bwMode="auto">
          <a:xfrm>
            <a:off x="4711303" y="218991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0" name="Oval 2626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1" name="Oval 2627"/>
          <p:cNvSpPr>
            <a:spLocks noChangeArrowheads="1"/>
          </p:cNvSpPr>
          <p:nvPr/>
        </p:nvSpPr>
        <p:spPr bwMode="auto">
          <a:xfrm>
            <a:off x="3073003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2" name="Oval 2628"/>
          <p:cNvSpPr>
            <a:spLocks noChangeArrowheads="1"/>
          </p:cNvSpPr>
          <p:nvPr/>
        </p:nvSpPr>
        <p:spPr bwMode="auto">
          <a:xfrm>
            <a:off x="4349353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3" name="Oval 2629"/>
          <p:cNvSpPr>
            <a:spLocks noChangeArrowheads="1"/>
          </p:cNvSpPr>
          <p:nvPr/>
        </p:nvSpPr>
        <p:spPr bwMode="auto">
          <a:xfrm>
            <a:off x="3825478" y="1589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4" name="Oval 2630"/>
          <p:cNvSpPr>
            <a:spLocks noChangeArrowheads="1"/>
          </p:cNvSpPr>
          <p:nvPr/>
        </p:nvSpPr>
        <p:spPr bwMode="auto">
          <a:xfrm>
            <a:off x="3882628" y="16850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5" name="Oval 2631"/>
          <p:cNvSpPr>
            <a:spLocks noChangeArrowheads="1"/>
          </p:cNvSpPr>
          <p:nvPr/>
        </p:nvSpPr>
        <p:spPr bwMode="auto">
          <a:xfrm>
            <a:off x="3873103" y="19708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6" name="Oval 2632"/>
          <p:cNvSpPr>
            <a:spLocks noChangeArrowheads="1"/>
          </p:cNvSpPr>
          <p:nvPr/>
        </p:nvSpPr>
        <p:spPr bwMode="auto">
          <a:xfrm>
            <a:off x="3673078" y="16946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7" name="Oval 2633"/>
          <p:cNvSpPr>
            <a:spLocks noChangeArrowheads="1"/>
          </p:cNvSpPr>
          <p:nvPr/>
        </p:nvSpPr>
        <p:spPr bwMode="auto">
          <a:xfrm>
            <a:off x="4682728" y="21803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8" name="Oval 2634"/>
          <p:cNvSpPr>
            <a:spLocks noChangeArrowheads="1"/>
          </p:cNvSpPr>
          <p:nvPr/>
        </p:nvSpPr>
        <p:spPr bwMode="auto">
          <a:xfrm>
            <a:off x="4158853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9" name="Oval 2635"/>
          <p:cNvSpPr>
            <a:spLocks noChangeArrowheads="1"/>
          </p:cNvSpPr>
          <p:nvPr/>
        </p:nvSpPr>
        <p:spPr bwMode="auto">
          <a:xfrm>
            <a:off x="3758803" y="19708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0" name="Oval 2636"/>
          <p:cNvSpPr>
            <a:spLocks noChangeArrowheads="1"/>
          </p:cNvSpPr>
          <p:nvPr/>
        </p:nvSpPr>
        <p:spPr bwMode="auto">
          <a:xfrm>
            <a:off x="4368403" y="18851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1" name="Oval 2637"/>
          <p:cNvSpPr>
            <a:spLocks noChangeArrowheads="1"/>
          </p:cNvSpPr>
          <p:nvPr/>
        </p:nvSpPr>
        <p:spPr bwMode="auto">
          <a:xfrm>
            <a:off x="3825478" y="1494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2" name="Oval 2638"/>
          <p:cNvSpPr>
            <a:spLocks noChangeArrowheads="1"/>
          </p:cNvSpPr>
          <p:nvPr/>
        </p:nvSpPr>
        <p:spPr bwMode="auto">
          <a:xfrm>
            <a:off x="3577828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3" name="Oval 2639"/>
          <p:cNvSpPr>
            <a:spLocks noChangeArrowheads="1"/>
          </p:cNvSpPr>
          <p:nvPr/>
        </p:nvSpPr>
        <p:spPr bwMode="auto">
          <a:xfrm>
            <a:off x="4282678" y="16565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4" name="Oval 2640"/>
          <p:cNvSpPr>
            <a:spLocks noChangeArrowheads="1"/>
          </p:cNvSpPr>
          <p:nvPr/>
        </p:nvSpPr>
        <p:spPr bwMode="auto">
          <a:xfrm>
            <a:off x="3777853" y="18279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5" name="Oval 2641"/>
          <p:cNvSpPr>
            <a:spLocks noChangeArrowheads="1"/>
          </p:cNvSpPr>
          <p:nvPr/>
        </p:nvSpPr>
        <p:spPr bwMode="auto">
          <a:xfrm>
            <a:off x="4206478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6" name="Oval 2642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7" name="Oval 2643"/>
          <p:cNvSpPr>
            <a:spLocks noChangeArrowheads="1"/>
          </p:cNvSpPr>
          <p:nvPr/>
        </p:nvSpPr>
        <p:spPr bwMode="auto">
          <a:xfrm>
            <a:off x="2634853" y="17612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8" name="Oval 2644"/>
          <p:cNvSpPr>
            <a:spLocks noChangeArrowheads="1"/>
          </p:cNvSpPr>
          <p:nvPr/>
        </p:nvSpPr>
        <p:spPr bwMode="auto">
          <a:xfrm>
            <a:off x="4206478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9" name="Oval 2645"/>
          <p:cNvSpPr>
            <a:spLocks noChangeArrowheads="1"/>
          </p:cNvSpPr>
          <p:nvPr/>
        </p:nvSpPr>
        <p:spPr bwMode="auto">
          <a:xfrm>
            <a:off x="3625453" y="18565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0" name="Oval 2646"/>
          <p:cNvSpPr>
            <a:spLocks noChangeArrowheads="1"/>
          </p:cNvSpPr>
          <p:nvPr/>
        </p:nvSpPr>
        <p:spPr bwMode="auto">
          <a:xfrm>
            <a:off x="3901678" y="16088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1" name="Oval 2647"/>
          <p:cNvSpPr>
            <a:spLocks noChangeArrowheads="1"/>
          </p:cNvSpPr>
          <p:nvPr/>
        </p:nvSpPr>
        <p:spPr bwMode="auto">
          <a:xfrm>
            <a:off x="4025503" y="18089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2" name="Oval 2648"/>
          <p:cNvSpPr>
            <a:spLocks noChangeArrowheads="1"/>
          </p:cNvSpPr>
          <p:nvPr/>
        </p:nvSpPr>
        <p:spPr bwMode="auto">
          <a:xfrm>
            <a:off x="3711178" y="17898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3" name="Oval 2649"/>
          <p:cNvSpPr>
            <a:spLocks noChangeArrowheads="1"/>
          </p:cNvSpPr>
          <p:nvPr/>
        </p:nvSpPr>
        <p:spPr bwMode="auto">
          <a:xfrm>
            <a:off x="4377928" y="2104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4" name="Oval 2650"/>
          <p:cNvSpPr>
            <a:spLocks noChangeArrowheads="1"/>
          </p:cNvSpPr>
          <p:nvPr/>
        </p:nvSpPr>
        <p:spPr bwMode="auto">
          <a:xfrm>
            <a:off x="3339703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5" name="Oval 2651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6" name="Oval 2652"/>
          <p:cNvSpPr>
            <a:spLocks noChangeArrowheads="1"/>
          </p:cNvSpPr>
          <p:nvPr/>
        </p:nvSpPr>
        <p:spPr bwMode="auto">
          <a:xfrm>
            <a:off x="4073128" y="20851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7" name="Oval 2653"/>
          <p:cNvSpPr>
            <a:spLocks noChangeArrowheads="1"/>
          </p:cNvSpPr>
          <p:nvPr/>
        </p:nvSpPr>
        <p:spPr bwMode="auto">
          <a:xfrm>
            <a:off x="4063603" y="18660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8" name="Oval 2654"/>
          <p:cNvSpPr>
            <a:spLocks noChangeArrowheads="1"/>
          </p:cNvSpPr>
          <p:nvPr/>
        </p:nvSpPr>
        <p:spPr bwMode="auto">
          <a:xfrm>
            <a:off x="4168378" y="20565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9" name="Oval 2655"/>
          <p:cNvSpPr>
            <a:spLocks noChangeArrowheads="1"/>
          </p:cNvSpPr>
          <p:nvPr/>
        </p:nvSpPr>
        <p:spPr bwMode="auto">
          <a:xfrm>
            <a:off x="3987403" y="17898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0" name="Oval 2656"/>
          <p:cNvSpPr>
            <a:spLocks noChangeArrowheads="1"/>
          </p:cNvSpPr>
          <p:nvPr/>
        </p:nvSpPr>
        <p:spPr bwMode="auto">
          <a:xfrm>
            <a:off x="3558778" y="1646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1" name="Oval 2657"/>
          <p:cNvSpPr>
            <a:spLocks noChangeArrowheads="1"/>
          </p:cNvSpPr>
          <p:nvPr/>
        </p:nvSpPr>
        <p:spPr bwMode="auto">
          <a:xfrm>
            <a:off x="3187303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2" name="Oval 2658"/>
          <p:cNvSpPr>
            <a:spLocks noChangeArrowheads="1"/>
          </p:cNvSpPr>
          <p:nvPr/>
        </p:nvSpPr>
        <p:spPr bwMode="auto">
          <a:xfrm>
            <a:off x="3844528" y="17612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3" name="Oval 2659"/>
          <p:cNvSpPr>
            <a:spLocks noChangeArrowheads="1"/>
          </p:cNvSpPr>
          <p:nvPr/>
        </p:nvSpPr>
        <p:spPr bwMode="auto">
          <a:xfrm>
            <a:off x="4625578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4" name="Oval 2660"/>
          <p:cNvSpPr>
            <a:spLocks noChangeArrowheads="1"/>
          </p:cNvSpPr>
          <p:nvPr/>
        </p:nvSpPr>
        <p:spPr bwMode="auto">
          <a:xfrm>
            <a:off x="4320778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5" name="Oval 2661"/>
          <p:cNvSpPr>
            <a:spLocks noChangeArrowheads="1"/>
          </p:cNvSpPr>
          <p:nvPr/>
        </p:nvSpPr>
        <p:spPr bwMode="auto">
          <a:xfrm>
            <a:off x="3130153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" name="Oval 2662"/>
          <p:cNvSpPr>
            <a:spLocks noChangeArrowheads="1"/>
          </p:cNvSpPr>
          <p:nvPr/>
        </p:nvSpPr>
        <p:spPr bwMode="auto">
          <a:xfrm>
            <a:off x="3711178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7" name="Oval 2663"/>
          <p:cNvSpPr>
            <a:spLocks noChangeArrowheads="1"/>
          </p:cNvSpPr>
          <p:nvPr/>
        </p:nvSpPr>
        <p:spPr bwMode="auto">
          <a:xfrm>
            <a:off x="3854053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8" name="Oval 2664"/>
          <p:cNvSpPr>
            <a:spLocks noChangeArrowheads="1"/>
          </p:cNvSpPr>
          <p:nvPr/>
        </p:nvSpPr>
        <p:spPr bwMode="auto">
          <a:xfrm>
            <a:off x="3996928" y="17231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9" name="Oval 2665"/>
          <p:cNvSpPr>
            <a:spLocks noChangeArrowheads="1"/>
          </p:cNvSpPr>
          <p:nvPr/>
        </p:nvSpPr>
        <p:spPr bwMode="auto">
          <a:xfrm>
            <a:off x="4416028" y="1932741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0" name="Oval 2666"/>
          <p:cNvSpPr>
            <a:spLocks noChangeArrowheads="1"/>
          </p:cNvSpPr>
          <p:nvPr/>
        </p:nvSpPr>
        <p:spPr bwMode="auto">
          <a:xfrm>
            <a:off x="3806428" y="18279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1" name="Oval 2667"/>
          <p:cNvSpPr>
            <a:spLocks noChangeArrowheads="1"/>
          </p:cNvSpPr>
          <p:nvPr/>
        </p:nvSpPr>
        <p:spPr bwMode="auto">
          <a:xfrm>
            <a:off x="2634853" y="15898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2" name="Oval 2668"/>
          <p:cNvSpPr>
            <a:spLocks noChangeArrowheads="1"/>
          </p:cNvSpPr>
          <p:nvPr/>
        </p:nvSpPr>
        <p:spPr bwMode="auto">
          <a:xfrm>
            <a:off x="3549253" y="18565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3" name="Oval 2669"/>
          <p:cNvSpPr>
            <a:spLocks noChangeArrowheads="1"/>
          </p:cNvSpPr>
          <p:nvPr/>
        </p:nvSpPr>
        <p:spPr bwMode="auto">
          <a:xfrm>
            <a:off x="3234928" y="1561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4" name="Oval 2670"/>
          <p:cNvSpPr>
            <a:spLocks noChangeArrowheads="1"/>
          </p:cNvSpPr>
          <p:nvPr/>
        </p:nvSpPr>
        <p:spPr bwMode="auto">
          <a:xfrm>
            <a:off x="4339828" y="20756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5" name="Oval 2671"/>
          <p:cNvSpPr>
            <a:spLocks noChangeArrowheads="1"/>
          </p:cNvSpPr>
          <p:nvPr/>
        </p:nvSpPr>
        <p:spPr bwMode="auto">
          <a:xfrm>
            <a:off x="4177903" y="19232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6" name="Oval 2672"/>
          <p:cNvSpPr>
            <a:spLocks noChangeArrowheads="1"/>
          </p:cNvSpPr>
          <p:nvPr/>
        </p:nvSpPr>
        <p:spPr bwMode="auto">
          <a:xfrm>
            <a:off x="4206478" y="18374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7" name="Oval 2673"/>
          <p:cNvSpPr>
            <a:spLocks noChangeArrowheads="1"/>
          </p:cNvSpPr>
          <p:nvPr/>
        </p:nvSpPr>
        <p:spPr bwMode="auto">
          <a:xfrm>
            <a:off x="4025503" y="18660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8" name="Oval 2674"/>
          <p:cNvSpPr>
            <a:spLocks noChangeArrowheads="1"/>
          </p:cNvSpPr>
          <p:nvPr/>
        </p:nvSpPr>
        <p:spPr bwMode="auto">
          <a:xfrm>
            <a:off x="3939778" y="16660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9" name="Oval 2675"/>
          <p:cNvSpPr>
            <a:spLocks noChangeArrowheads="1"/>
          </p:cNvSpPr>
          <p:nvPr/>
        </p:nvSpPr>
        <p:spPr bwMode="auto">
          <a:xfrm>
            <a:off x="4568428" y="18184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0" name="Oval 2676"/>
          <p:cNvSpPr>
            <a:spLocks noChangeArrowheads="1"/>
          </p:cNvSpPr>
          <p:nvPr/>
        </p:nvSpPr>
        <p:spPr bwMode="auto">
          <a:xfrm>
            <a:off x="3930253" y="20279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1" name="Oval 2677"/>
          <p:cNvSpPr>
            <a:spLocks noChangeArrowheads="1"/>
          </p:cNvSpPr>
          <p:nvPr/>
        </p:nvSpPr>
        <p:spPr bwMode="auto">
          <a:xfrm>
            <a:off x="4730353" y="21994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2" name="Oval 2678"/>
          <p:cNvSpPr>
            <a:spLocks noChangeArrowheads="1"/>
          </p:cNvSpPr>
          <p:nvPr/>
        </p:nvSpPr>
        <p:spPr bwMode="auto">
          <a:xfrm>
            <a:off x="4187428" y="19232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3" name="Oval 2679"/>
          <p:cNvSpPr>
            <a:spLocks noChangeArrowheads="1"/>
          </p:cNvSpPr>
          <p:nvPr/>
        </p:nvSpPr>
        <p:spPr bwMode="auto">
          <a:xfrm>
            <a:off x="4454128" y="17708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4" name="Oval 2680"/>
          <p:cNvSpPr>
            <a:spLocks noChangeArrowheads="1"/>
          </p:cNvSpPr>
          <p:nvPr/>
        </p:nvSpPr>
        <p:spPr bwMode="auto">
          <a:xfrm>
            <a:off x="3996928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5" name="Oval 2681"/>
          <p:cNvSpPr>
            <a:spLocks noChangeArrowheads="1"/>
          </p:cNvSpPr>
          <p:nvPr/>
        </p:nvSpPr>
        <p:spPr bwMode="auto">
          <a:xfrm>
            <a:off x="2711053" y="16184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6" name="Oval 2682"/>
          <p:cNvSpPr>
            <a:spLocks noChangeArrowheads="1"/>
          </p:cNvSpPr>
          <p:nvPr/>
        </p:nvSpPr>
        <p:spPr bwMode="auto">
          <a:xfrm>
            <a:off x="2682478" y="16374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7" name="Oval 2683"/>
          <p:cNvSpPr>
            <a:spLocks noChangeArrowheads="1"/>
          </p:cNvSpPr>
          <p:nvPr/>
        </p:nvSpPr>
        <p:spPr bwMode="auto">
          <a:xfrm>
            <a:off x="3358753" y="17041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8" name="Oval 2684"/>
          <p:cNvSpPr>
            <a:spLocks noChangeArrowheads="1"/>
          </p:cNvSpPr>
          <p:nvPr/>
        </p:nvSpPr>
        <p:spPr bwMode="auto">
          <a:xfrm>
            <a:off x="3549253" y="15041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9" name="Oval 2685"/>
          <p:cNvSpPr>
            <a:spLocks noChangeArrowheads="1"/>
          </p:cNvSpPr>
          <p:nvPr/>
        </p:nvSpPr>
        <p:spPr bwMode="auto">
          <a:xfrm>
            <a:off x="3196828" y="16184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0" name="Oval 2686"/>
          <p:cNvSpPr>
            <a:spLocks noChangeArrowheads="1"/>
          </p:cNvSpPr>
          <p:nvPr/>
        </p:nvSpPr>
        <p:spPr bwMode="auto">
          <a:xfrm>
            <a:off x="27301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1" name="Oval 2687"/>
          <p:cNvSpPr>
            <a:spLocks noChangeArrowheads="1"/>
          </p:cNvSpPr>
          <p:nvPr/>
        </p:nvSpPr>
        <p:spPr bwMode="auto">
          <a:xfrm>
            <a:off x="4349353" y="20184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2" name="Oval 2688"/>
          <p:cNvSpPr>
            <a:spLocks noChangeArrowheads="1"/>
          </p:cNvSpPr>
          <p:nvPr/>
        </p:nvSpPr>
        <p:spPr bwMode="auto">
          <a:xfrm>
            <a:off x="4330303" y="16088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3" name="Oval 2689"/>
          <p:cNvSpPr>
            <a:spLocks noChangeArrowheads="1"/>
          </p:cNvSpPr>
          <p:nvPr/>
        </p:nvSpPr>
        <p:spPr bwMode="auto">
          <a:xfrm>
            <a:off x="3473053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4" name="Oval 2690"/>
          <p:cNvSpPr>
            <a:spLocks noChangeArrowheads="1"/>
          </p:cNvSpPr>
          <p:nvPr/>
        </p:nvSpPr>
        <p:spPr bwMode="auto">
          <a:xfrm>
            <a:off x="4139803" y="14564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5" name="Oval 2691"/>
          <p:cNvSpPr>
            <a:spLocks noChangeArrowheads="1"/>
          </p:cNvSpPr>
          <p:nvPr/>
        </p:nvSpPr>
        <p:spPr bwMode="auto">
          <a:xfrm>
            <a:off x="2692003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6" name="Oval 2692"/>
          <p:cNvSpPr>
            <a:spLocks noChangeArrowheads="1"/>
          </p:cNvSpPr>
          <p:nvPr/>
        </p:nvSpPr>
        <p:spPr bwMode="auto">
          <a:xfrm>
            <a:off x="4273153" y="19327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7" name="Oval 2693"/>
          <p:cNvSpPr>
            <a:spLocks noChangeArrowheads="1"/>
          </p:cNvSpPr>
          <p:nvPr/>
        </p:nvSpPr>
        <p:spPr bwMode="auto">
          <a:xfrm>
            <a:off x="4216003" y="16660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8" name="Oval 2694"/>
          <p:cNvSpPr>
            <a:spLocks noChangeArrowheads="1"/>
          </p:cNvSpPr>
          <p:nvPr/>
        </p:nvSpPr>
        <p:spPr bwMode="auto">
          <a:xfrm>
            <a:off x="4149328" y="17231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9" name="Oval 2695"/>
          <p:cNvSpPr>
            <a:spLocks noChangeArrowheads="1"/>
          </p:cNvSpPr>
          <p:nvPr/>
        </p:nvSpPr>
        <p:spPr bwMode="auto">
          <a:xfrm>
            <a:off x="2634853" y="18089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0" name="Oval 2696"/>
          <p:cNvSpPr>
            <a:spLocks noChangeArrowheads="1"/>
          </p:cNvSpPr>
          <p:nvPr/>
        </p:nvSpPr>
        <p:spPr bwMode="auto">
          <a:xfrm>
            <a:off x="3968353" y="1951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1" name="Oval 2697"/>
          <p:cNvSpPr>
            <a:spLocks noChangeArrowheads="1"/>
          </p:cNvSpPr>
          <p:nvPr/>
        </p:nvSpPr>
        <p:spPr bwMode="auto">
          <a:xfrm>
            <a:off x="3692128" y="18660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2" name="Oval 2698"/>
          <p:cNvSpPr>
            <a:spLocks noChangeArrowheads="1"/>
          </p:cNvSpPr>
          <p:nvPr/>
        </p:nvSpPr>
        <p:spPr bwMode="auto">
          <a:xfrm>
            <a:off x="2692003" y="17708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3" name="Oval 2699"/>
          <p:cNvSpPr>
            <a:spLocks noChangeArrowheads="1"/>
          </p:cNvSpPr>
          <p:nvPr/>
        </p:nvSpPr>
        <p:spPr bwMode="auto">
          <a:xfrm>
            <a:off x="3673078" y="19613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4" name="Oval 2700"/>
          <p:cNvSpPr>
            <a:spLocks noChangeArrowheads="1"/>
          </p:cNvSpPr>
          <p:nvPr/>
        </p:nvSpPr>
        <p:spPr bwMode="auto">
          <a:xfrm>
            <a:off x="3825478" y="208514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5" name="Oval 2701"/>
          <p:cNvSpPr>
            <a:spLocks noChangeArrowheads="1"/>
          </p:cNvSpPr>
          <p:nvPr/>
        </p:nvSpPr>
        <p:spPr bwMode="auto">
          <a:xfrm>
            <a:off x="4520803" y="18660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6" name="Oval 2702"/>
          <p:cNvSpPr>
            <a:spLocks noChangeArrowheads="1"/>
          </p:cNvSpPr>
          <p:nvPr/>
        </p:nvSpPr>
        <p:spPr bwMode="auto">
          <a:xfrm>
            <a:off x="3892153" y="17612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7" name="Oval 2703"/>
          <p:cNvSpPr>
            <a:spLocks noChangeArrowheads="1"/>
          </p:cNvSpPr>
          <p:nvPr/>
        </p:nvSpPr>
        <p:spPr bwMode="auto">
          <a:xfrm>
            <a:off x="3139678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8" name="Oval 2704"/>
          <p:cNvSpPr>
            <a:spLocks noChangeArrowheads="1"/>
          </p:cNvSpPr>
          <p:nvPr/>
        </p:nvSpPr>
        <p:spPr bwMode="auto">
          <a:xfrm>
            <a:off x="4530328" y="17327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9" name="Oval 2705"/>
          <p:cNvSpPr>
            <a:spLocks noChangeArrowheads="1"/>
          </p:cNvSpPr>
          <p:nvPr/>
        </p:nvSpPr>
        <p:spPr bwMode="auto">
          <a:xfrm>
            <a:off x="2672953" y="15803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0" name="Oval 2706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1" name="Oval 2707"/>
          <p:cNvSpPr>
            <a:spLocks noChangeArrowheads="1"/>
          </p:cNvSpPr>
          <p:nvPr/>
        </p:nvSpPr>
        <p:spPr bwMode="auto">
          <a:xfrm>
            <a:off x="4111228" y="173271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2" name="Oval 2708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3" name="Oval 2709"/>
          <p:cNvSpPr>
            <a:spLocks noChangeArrowheads="1"/>
          </p:cNvSpPr>
          <p:nvPr/>
        </p:nvSpPr>
        <p:spPr bwMode="auto">
          <a:xfrm>
            <a:off x="3263503" y="16469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4" name="Oval 2710"/>
          <p:cNvSpPr>
            <a:spLocks noChangeArrowheads="1"/>
          </p:cNvSpPr>
          <p:nvPr/>
        </p:nvSpPr>
        <p:spPr bwMode="auto">
          <a:xfrm>
            <a:off x="4073128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5" name="Oval 2711"/>
          <p:cNvSpPr>
            <a:spLocks noChangeArrowheads="1"/>
          </p:cNvSpPr>
          <p:nvPr/>
        </p:nvSpPr>
        <p:spPr bwMode="auto">
          <a:xfrm>
            <a:off x="4015978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6" name="Oval 2712"/>
          <p:cNvSpPr>
            <a:spLocks noChangeArrowheads="1"/>
          </p:cNvSpPr>
          <p:nvPr/>
        </p:nvSpPr>
        <p:spPr bwMode="auto">
          <a:xfrm>
            <a:off x="4254103" y="20565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7" name="Oval 2713"/>
          <p:cNvSpPr>
            <a:spLocks noChangeArrowheads="1"/>
          </p:cNvSpPr>
          <p:nvPr/>
        </p:nvSpPr>
        <p:spPr bwMode="auto">
          <a:xfrm>
            <a:off x="3387328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8" name="Oval 2714"/>
          <p:cNvSpPr>
            <a:spLocks noChangeArrowheads="1"/>
          </p:cNvSpPr>
          <p:nvPr/>
        </p:nvSpPr>
        <p:spPr bwMode="auto">
          <a:xfrm>
            <a:off x="4597003" y="18470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9" name="Oval 2715"/>
          <p:cNvSpPr>
            <a:spLocks noChangeArrowheads="1"/>
          </p:cNvSpPr>
          <p:nvPr/>
        </p:nvSpPr>
        <p:spPr bwMode="auto">
          <a:xfrm>
            <a:off x="4149328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0" name="Oval 2716"/>
          <p:cNvSpPr>
            <a:spLocks noChangeArrowheads="1"/>
          </p:cNvSpPr>
          <p:nvPr/>
        </p:nvSpPr>
        <p:spPr bwMode="auto">
          <a:xfrm>
            <a:off x="3463528" y="177081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1" name="Oval 2717"/>
          <p:cNvSpPr>
            <a:spLocks noChangeArrowheads="1"/>
          </p:cNvSpPr>
          <p:nvPr/>
        </p:nvSpPr>
        <p:spPr bwMode="auto">
          <a:xfrm>
            <a:off x="3425428" y="184701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2" name="Oval 2718"/>
          <p:cNvSpPr>
            <a:spLocks noChangeArrowheads="1"/>
          </p:cNvSpPr>
          <p:nvPr/>
        </p:nvSpPr>
        <p:spPr bwMode="auto">
          <a:xfrm>
            <a:off x="2777728" y="16850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3" name="Oval 2719"/>
          <p:cNvSpPr>
            <a:spLocks noChangeArrowheads="1"/>
          </p:cNvSpPr>
          <p:nvPr/>
        </p:nvSpPr>
        <p:spPr bwMode="auto">
          <a:xfrm>
            <a:off x="3406378" y="1504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4" name="Oval 2720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5" name="Oval 2721"/>
          <p:cNvSpPr>
            <a:spLocks noChangeArrowheads="1"/>
          </p:cNvSpPr>
          <p:nvPr/>
        </p:nvSpPr>
        <p:spPr bwMode="auto">
          <a:xfrm>
            <a:off x="3425428" y="1932741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6" name="Oval 2722"/>
          <p:cNvSpPr>
            <a:spLocks noChangeArrowheads="1"/>
          </p:cNvSpPr>
          <p:nvPr/>
        </p:nvSpPr>
        <p:spPr bwMode="auto">
          <a:xfrm>
            <a:off x="2825353" y="16469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7" name="Oval 2723"/>
          <p:cNvSpPr>
            <a:spLocks noChangeArrowheads="1"/>
          </p:cNvSpPr>
          <p:nvPr/>
        </p:nvSpPr>
        <p:spPr bwMode="auto">
          <a:xfrm>
            <a:off x="3882628" y="1561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8" name="Oval 2724"/>
          <p:cNvSpPr>
            <a:spLocks noChangeArrowheads="1"/>
          </p:cNvSpPr>
          <p:nvPr/>
        </p:nvSpPr>
        <p:spPr bwMode="auto">
          <a:xfrm>
            <a:off x="3120628" y="17993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9" name="Oval 2725"/>
          <p:cNvSpPr>
            <a:spLocks noChangeArrowheads="1"/>
          </p:cNvSpPr>
          <p:nvPr/>
        </p:nvSpPr>
        <p:spPr bwMode="auto">
          <a:xfrm>
            <a:off x="4282678" y="21803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0" name="Oval 2726"/>
          <p:cNvSpPr>
            <a:spLocks noChangeArrowheads="1"/>
          </p:cNvSpPr>
          <p:nvPr/>
        </p:nvSpPr>
        <p:spPr bwMode="auto">
          <a:xfrm>
            <a:off x="3911203" y="214229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1" name="Oval 2727"/>
          <p:cNvSpPr>
            <a:spLocks noChangeArrowheads="1"/>
          </p:cNvSpPr>
          <p:nvPr/>
        </p:nvSpPr>
        <p:spPr bwMode="auto">
          <a:xfrm>
            <a:off x="3282553" y="15517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2" name="Oval 2728"/>
          <p:cNvSpPr>
            <a:spLocks noChangeArrowheads="1"/>
          </p:cNvSpPr>
          <p:nvPr/>
        </p:nvSpPr>
        <p:spPr bwMode="auto">
          <a:xfrm>
            <a:off x="26920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3" name="Oval 2729"/>
          <p:cNvSpPr>
            <a:spLocks noChangeArrowheads="1"/>
          </p:cNvSpPr>
          <p:nvPr/>
        </p:nvSpPr>
        <p:spPr bwMode="auto">
          <a:xfrm>
            <a:off x="4187428" y="17708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4" name="Oval 2730"/>
          <p:cNvSpPr>
            <a:spLocks noChangeArrowheads="1"/>
          </p:cNvSpPr>
          <p:nvPr/>
        </p:nvSpPr>
        <p:spPr bwMode="auto">
          <a:xfrm>
            <a:off x="4063603" y="15517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5" name="Oval 2731"/>
          <p:cNvSpPr>
            <a:spLocks noChangeArrowheads="1"/>
          </p:cNvSpPr>
          <p:nvPr/>
        </p:nvSpPr>
        <p:spPr bwMode="auto">
          <a:xfrm>
            <a:off x="3939778" y="15803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6" name="Oval 2732"/>
          <p:cNvSpPr>
            <a:spLocks noChangeArrowheads="1"/>
          </p:cNvSpPr>
          <p:nvPr/>
        </p:nvSpPr>
        <p:spPr bwMode="auto">
          <a:xfrm>
            <a:off x="4149328" y="15993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7" name="Oval 2733"/>
          <p:cNvSpPr>
            <a:spLocks noChangeArrowheads="1"/>
          </p:cNvSpPr>
          <p:nvPr/>
        </p:nvSpPr>
        <p:spPr bwMode="auto">
          <a:xfrm>
            <a:off x="4206478" y="1913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8" name="Oval 2734"/>
          <p:cNvSpPr>
            <a:spLocks noChangeArrowheads="1"/>
          </p:cNvSpPr>
          <p:nvPr/>
        </p:nvSpPr>
        <p:spPr bwMode="auto">
          <a:xfrm>
            <a:off x="4349353" y="18089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9" name="Oval 2735"/>
          <p:cNvSpPr>
            <a:spLocks noChangeArrowheads="1"/>
          </p:cNvSpPr>
          <p:nvPr/>
        </p:nvSpPr>
        <p:spPr bwMode="auto">
          <a:xfrm>
            <a:off x="3034903" y="16279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0" name="Oval 2736"/>
          <p:cNvSpPr>
            <a:spLocks noChangeArrowheads="1"/>
          </p:cNvSpPr>
          <p:nvPr/>
        </p:nvSpPr>
        <p:spPr bwMode="auto">
          <a:xfrm>
            <a:off x="3558778" y="19517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1" name="Oval 2737"/>
          <p:cNvSpPr>
            <a:spLocks noChangeArrowheads="1"/>
          </p:cNvSpPr>
          <p:nvPr/>
        </p:nvSpPr>
        <p:spPr bwMode="auto">
          <a:xfrm>
            <a:off x="4435078" y="18565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2" name="Oval 2738"/>
          <p:cNvSpPr>
            <a:spLocks noChangeArrowheads="1"/>
          </p:cNvSpPr>
          <p:nvPr/>
        </p:nvSpPr>
        <p:spPr bwMode="auto">
          <a:xfrm>
            <a:off x="4339828" y="20470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3" name="Oval 2739"/>
          <p:cNvSpPr>
            <a:spLocks noChangeArrowheads="1"/>
          </p:cNvSpPr>
          <p:nvPr/>
        </p:nvSpPr>
        <p:spPr bwMode="auto">
          <a:xfrm>
            <a:off x="3101578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4" name="Oval 2740"/>
          <p:cNvSpPr>
            <a:spLocks noChangeArrowheads="1"/>
          </p:cNvSpPr>
          <p:nvPr/>
        </p:nvSpPr>
        <p:spPr bwMode="auto">
          <a:xfrm>
            <a:off x="3949303" y="17708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6" name="Oval 2742"/>
          <p:cNvSpPr>
            <a:spLocks noChangeArrowheads="1"/>
          </p:cNvSpPr>
          <p:nvPr/>
        </p:nvSpPr>
        <p:spPr bwMode="auto">
          <a:xfrm>
            <a:off x="2634853" y="17612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7" name="Oval 2743"/>
          <p:cNvSpPr>
            <a:spLocks noChangeArrowheads="1"/>
          </p:cNvSpPr>
          <p:nvPr/>
        </p:nvSpPr>
        <p:spPr bwMode="auto">
          <a:xfrm>
            <a:off x="3549253" y="14564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8" name="Oval 2744"/>
          <p:cNvSpPr>
            <a:spLocks noChangeArrowheads="1"/>
          </p:cNvSpPr>
          <p:nvPr/>
        </p:nvSpPr>
        <p:spPr bwMode="auto">
          <a:xfrm>
            <a:off x="4301728" y="18851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9" name="Oval 2745"/>
          <p:cNvSpPr>
            <a:spLocks noChangeArrowheads="1"/>
          </p:cNvSpPr>
          <p:nvPr/>
        </p:nvSpPr>
        <p:spPr bwMode="auto">
          <a:xfrm>
            <a:off x="3196828" y="15707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0" name="Oval 2746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1" name="Oval 2747"/>
          <p:cNvSpPr>
            <a:spLocks noChangeArrowheads="1"/>
          </p:cNvSpPr>
          <p:nvPr/>
        </p:nvSpPr>
        <p:spPr bwMode="auto">
          <a:xfrm>
            <a:off x="30349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2" name="Oval 2748"/>
          <p:cNvSpPr>
            <a:spLocks noChangeArrowheads="1"/>
          </p:cNvSpPr>
          <p:nvPr/>
        </p:nvSpPr>
        <p:spPr bwMode="auto">
          <a:xfrm>
            <a:off x="4196953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3" name="Oval 2749"/>
          <p:cNvSpPr>
            <a:spLocks noChangeArrowheads="1"/>
          </p:cNvSpPr>
          <p:nvPr/>
        </p:nvSpPr>
        <p:spPr bwMode="auto">
          <a:xfrm>
            <a:off x="3368278" y="15326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4" name="Oval 2750"/>
          <p:cNvSpPr>
            <a:spLocks noChangeArrowheads="1"/>
          </p:cNvSpPr>
          <p:nvPr/>
        </p:nvSpPr>
        <p:spPr bwMode="auto">
          <a:xfrm>
            <a:off x="4130278" y="180891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5" name="Oval 2751"/>
          <p:cNvSpPr>
            <a:spLocks noChangeArrowheads="1"/>
          </p:cNvSpPr>
          <p:nvPr/>
        </p:nvSpPr>
        <p:spPr bwMode="auto">
          <a:xfrm>
            <a:off x="4092178" y="19327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6" name="Oval 2752"/>
          <p:cNvSpPr>
            <a:spLocks noChangeArrowheads="1"/>
          </p:cNvSpPr>
          <p:nvPr/>
        </p:nvSpPr>
        <p:spPr bwMode="auto">
          <a:xfrm>
            <a:off x="4416028" y="20279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7" name="Oval 2753"/>
          <p:cNvSpPr>
            <a:spLocks noChangeArrowheads="1"/>
          </p:cNvSpPr>
          <p:nvPr/>
        </p:nvSpPr>
        <p:spPr bwMode="auto">
          <a:xfrm>
            <a:off x="4120753" y="18374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8" name="Oval 2754"/>
          <p:cNvSpPr>
            <a:spLocks noChangeArrowheads="1"/>
          </p:cNvSpPr>
          <p:nvPr/>
        </p:nvSpPr>
        <p:spPr bwMode="auto">
          <a:xfrm>
            <a:off x="3196828" y="17898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9" name="Oval 2755"/>
          <p:cNvSpPr>
            <a:spLocks noChangeArrowheads="1"/>
          </p:cNvSpPr>
          <p:nvPr/>
        </p:nvSpPr>
        <p:spPr bwMode="auto">
          <a:xfrm>
            <a:off x="3930253" y="15707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0" name="Oval 2756"/>
          <p:cNvSpPr>
            <a:spLocks noChangeArrowheads="1"/>
          </p:cNvSpPr>
          <p:nvPr/>
        </p:nvSpPr>
        <p:spPr bwMode="auto">
          <a:xfrm>
            <a:off x="3901678" y="17517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1" name="Oval 2757"/>
          <p:cNvSpPr>
            <a:spLocks noChangeArrowheads="1"/>
          </p:cNvSpPr>
          <p:nvPr/>
        </p:nvSpPr>
        <p:spPr bwMode="auto">
          <a:xfrm>
            <a:off x="3520678" y="18851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2" name="Oval 2758"/>
          <p:cNvSpPr>
            <a:spLocks noChangeArrowheads="1"/>
          </p:cNvSpPr>
          <p:nvPr/>
        </p:nvSpPr>
        <p:spPr bwMode="auto">
          <a:xfrm>
            <a:off x="2692003" y="18660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3" name="Oval 2759"/>
          <p:cNvSpPr>
            <a:spLocks noChangeArrowheads="1"/>
          </p:cNvSpPr>
          <p:nvPr/>
        </p:nvSpPr>
        <p:spPr bwMode="auto">
          <a:xfrm>
            <a:off x="3206353" y="18851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4" name="Oval 2760"/>
          <p:cNvSpPr>
            <a:spLocks noChangeArrowheads="1"/>
          </p:cNvSpPr>
          <p:nvPr/>
        </p:nvSpPr>
        <p:spPr bwMode="auto">
          <a:xfrm>
            <a:off x="2730103" y="16279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5" name="Oval 2761"/>
          <p:cNvSpPr>
            <a:spLocks noChangeArrowheads="1"/>
          </p:cNvSpPr>
          <p:nvPr/>
        </p:nvSpPr>
        <p:spPr bwMode="auto">
          <a:xfrm>
            <a:off x="2882503" y="15326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6" name="Oval 2762"/>
          <p:cNvSpPr>
            <a:spLocks noChangeArrowheads="1"/>
          </p:cNvSpPr>
          <p:nvPr/>
        </p:nvSpPr>
        <p:spPr bwMode="auto">
          <a:xfrm>
            <a:off x="3854053" y="16565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7" name="Oval 2763"/>
          <p:cNvSpPr>
            <a:spLocks noChangeArrowheads="1"/>
          </p:cNvSpPr>
          <p:nvPr/>
        </p:nvSpPr>
        <p:spPr bwMode="auto">
          <a:xfrm>
            <a:off x="3387328" y="17612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8" name="Oval 2764"/>
          <p:cNvSpPr>
            <a:spLocks noChangeArrowheads="1"/>
          </p:cNvSpPr>
          <p:nvPr/>
        </p:nvSpPr>
        <p:spPr bwMode="auto">
          <a:xfrm>
            <a:off x="2777728" y="16184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" name="Oval 2765"/>
          <p:cNvSpPr>
            <a:spLocks noChangeArrowheads="1"/>
          </p:cNvSpPr>
          <p:nvPr/>
        </p:nvSpPr>
        <p:spPr bwMode="auto">
          <a:xfrm>
            <a:off x="2634853" y="18184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" name="Oval 2766"/>
          <p:cNvSpPr>
            <a:spLocks noChangeArrowheads="1"/>
          </p:cNvSpPr>
          <p:nvPr/>
        </p:nvSpPr>
        <p:spPr bwMode="auto">
          <a:xfrm>
            <a:off x="3701653" y="18184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" name="Oval 2767"/>
          <p:cNvSpPr>
            <a:spLocks noChangeArrowheads="1"/>
          </p:cNvSpPr>
          <p:nvPr/>
        </p:nvSpPr>
        <p:spPr bwMode="auto">
          <a:xfrm>
            <a:off x="3177778" y="16565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" name="Oval 2768"/>
          <p:cNvSpPr>
            <a:spLocks noChangeArrowheads="1"/>
          </p:cNvSpPr>
          <p:nvPr/>
        </p:nvSpPr>
        <p:spPr bwMode="auto">
          <a:xfrm>
            <a:off x="4120753" y="1942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" name="Oval 2769"/>
          <p:cNvSpPr>
            <a:spLocks noChangeArrowheads="1"/>
          </p:cNvSpPr>
          <p:nvPr/>
        </p:nvSpPr>
        <p:spPr bwMode="auto">
          <a:xfrm>
            <a:off x="2863453" y="18184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" name="Oval 2770"/>
          <p:cNvSpPr>
            <a:spLocks noChangeArrowheads="1"/>
          </p:cNvSpPr>
          <p:nvPr/>
        </p:nvSpPr>
        <p:spPr bwMode="auto">
          <a:xfrm>
            <a:off x="3815953" y="17898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" name="Oval 2771"/>
          <p:cNvSpPr>
            <a:spLocks noChangeArrowheads="1"/>
          </p:cNvSpPr>
          <p:nvPr/>
        </p:nvSpPr>
        <p:spPr bwMode="auto">
          <a:xfrm>
            <a:off x="3454003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" name="Oval 2772"/>
          <p:cNvSpPr>
            <a:spLocks noChangeArrowheads="1"/>
          </p:cNvSpPr>
          <p:nvPr/>
        </p:nvSpPr>
        <p:spPr bwMode="auto">
          <a:xfrm>
            <a:off x="274915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7" name="Oval 2773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8" name="Oval 2774"/>
          <p:cNvSpPr>
            <a:spLocks noChangeArrowheads="1"/>
          </p:cNvSpPr>
          <p:nvPr/>
        </p:nvSpPr>
        <p:spPr bwMode="auto">
          <a:xfrm>
            <a:off x="4006453" y="17327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9" name="Oval 2775"/>
          <p:cNvSpPr>
            <a:spLocks noChangeArrowheads="1"/>
          </p:cNvSpPr>
          <p:nvPr/>
        </p:nvSpPr>
        <p:spPr bwMode="auto">
          <a:xfrm>
            <a:off x="3396853" y="18851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0" name="Oval 2776"/>
          <p:cNvSpPr>
            <a:spLocks noChangeArrowheads="1"/>
          </p:cNvSpPr>
          <p:nvPr/>
        </p:nvSpPr>
        <p:spPr bwMode="auto">
          <a:xfrm>
            <a:off x="4244578" y="14755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1" name="Oval 2777"/>
          <p:cNvSpPr>
            <a:spLocks noChangeArrowheads="1"/>
          </p:cNvSpPr>
          <p:nvPr/>
        </p:nvSpPr>
        <p:spPr bwMode="auto">
          <a:xfrm>
            <a:off x="2644378" y="15993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2" name="Oval 2778"/>
          <p:cNvSpPr>
            <a:spLocks noChangeArrowheads="1"/>
          </p:cNvSpPr>
          <p:nvPr/>
        </p:nvSpPr>
        <p:spPr bwMode="auto">
          <a:xfrm>
            <a:off x="2863453" y="18470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3" name="Oval 2779"/>
          <p:cNvSpPr>
            <a:spLocks noChangeArrowheads="1"/>
          </p:cNvSpPr>
          <p:nvPr/>
        </p:nvSpPr>
        <p:spPr bwMode="auto">
          <a:xfrm>
            <a:off x="2701528" y="18755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4" name="Oval 2780"/>
          <p:cNvSpPr>
            <a:spLocks noChangeArrowheads="1"/>
          </p:cNvSpPr>
          <p:nvPr/>
        </p:nvSpPr>
        <p:spPr bwMode="auto">
          <a:xfrm>
            <a:off x="4168378" y="18279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5" name="Oval 2781"/>
          <p:cNvSpPr>
            <a:spLocks noChangeArrowheads="1"/>
          </p:cNvSpPr>
          <p:nvPr/>
        </p:nvSpPr>
        <p:spPr bwMode="auto">
          <a:xfrm>
            <a:off x="4120753" y="1532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6" name="Oval 2782"/>
          <p:cNvSpPr>
            <a:spLocks noChangeArrowheads="1"/>
          </p:cNvSpPr>
          <p:nvPr/>
        </p:nvSpPr>
        <p:spPr bwMode="auto">
          <a:xfrm>
            <a:off x="4701778" y="21899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7" name="Oval 2783"/>
          <p:cNvSpPr>
            <a:spLocks noChangeArrowheads="1"/>
          </p:cNvSpPr>
          <p:nvPr/>
        </p:nvSpPr>
        <p:spPr bwMode="auto">
          <a:xfrm>
            <a:off x="4711303" y="216134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8" name="Oval 2784"/>
          <p:cNvSpPr>
            <a:spLocks noChangeArrowheads="1"/>
          </p:cNvSpPr>
          <p:nvPr/>
        </p:nvSpPr>
        <p:spPr bwMode="auto">
          <a:xfrm>
            <a:off x="3244453" y="1589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09" name="Oval 2785"/>
          <p:cNvSpPr>
            <a:spLocks noChangeArrowheads="1"/>
          </p:cNvSpPr>
          <p:nvPr/>
        </p:nvSpPr>
        <p:spPr bwMode="auto">
          <a:xfrm>
            <a:off x="4206478" y="18374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0" name="Oval 2786"/>
          <p:cNvSpPr>
            <a:spLocks noChangeArrowheads="1"/>
          </p:cNvSpPr>
          <p:nvPr/>
        </p:nvSpPr>
        <p:spPr bwMode="auto">
          <a:xfrm>
            <a:off x="4035028" y="18946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1" name="Oval 2787"/>
          <p:cNvSpPr>
            <a:spLocks noChangeArrowheads="1"/>
          </p:cNvSpPr>
          <p:nvPr/>
        </p:nvSpPr>
        <p:spPr bwMode="auto">
          <a:xfrm>
            <a:off x="3977878" y="20946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2" name="Oval 2788"/>
          <p:cNvSpPr>
            <a:spLocks noChangeArrowheads="1"/>
          </p:cNvSpPr>
          <p:nvPr/>
        </p:nvSpPr>
        <p:spPr bwMode="auto">
          <a:xfrm>
            <a:off x="2730103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3" name="Oval 2789"/>
          <p:cNvSpPr>
            <a:spLocks noChangeArrowheads="1"/>
          </p:cNvSpPr>
          <p:nvPr/>
        </p:nvSpPr>
        <p:spPr bwMode="auto">
          <a:xfrm>
            <a:off x="4692253" y="21803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4" name="Oval 2790"/>
          <p:cNvSpPr>
            <a:spLocks noChangeArrowheads="1"/>
          </p:cNvSpPr>
          <p:nvPr/>
        </p:nvSpPr>
        <p:spPr bwMode="auto">
          <a:xfrm>
            <a:off x="4673203" y="218039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5" name="Oval 2791"/>
          <p:cNvSpPr>
            <a:spLocks noChangeArrowheads="1"/>
          </p:cNvSpPr>
          <p:nvPr/>
        </p:nvSpPr>
        <p:spPr bwMode="auto">
          <a:xfrm>
            <a:off x="3930253" y="18279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6" name="Oval 2792"/>
          <p:cNvSpPr>
            <a:spLocks noChangeArrowheads="1"/>
          </p:cNvSpPr>
          <p:nvPr/>
        </p:nvSpPr>
        <p:spPr bwMode="auto">
          <a:xfrm>
            <a:off x="4063603" y="19232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7" name="Oval 2793"/>
          <p:cNvSpPr>
            <a:spLocks noChangeArrowheads="1"/>
          </p:cNvSpPr>
          <p:nvPr/>
        </p:nvSpPr>
        <p:spPr bwMode="auto">
          <a:xfrm>
            <a:off x="4073128" y="179939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8" name="Oval 2794"/>
          <p:cNvSpPr>
            <a:spLocks noChangeArrowheads="1"/>
          </p:cNvSpPr>
          <p:nvPr/>
        </p:nvSpPr>
        <p:spPr bwMode="auto">
          <a:xfrm>
            <a:off x="3539728" y="18374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19" name="Oval 2795"/>
          <p:cNvSpPr>
            <a:spLocks noChangeArrowheads="1"/>
          </p:cNvSpPr>
          <p:nvPr/>
        </p:nvSpPr>
        <p:spPr bwMode="auto">
          <a:xfrm>
            <a:off x="4301728" y="220896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0" name="Oval 2796"/>
          <p:cNvSpPr>
            <a:spLocks noChangeArrowheads="1"/>
          </p:cNvSpPr>
          <p:nvPr/>
        </p:nvSpPr>
        <p:spPr bwMode="auto">
          <a:xfrm>
            <a:off x="4244578" y="22089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1" name="Oval 2797"/>
          <p:cNvSpPr>
            <a:spLocks noChangeArrowheads="1"/>
          </p:cNvSpPr>
          <p:nvPr/>
        </p:nvSpPr>
        <p:spPr bwMode="auto">
          <a:xfrm>
            <a:off x="4416028" y="17993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2" name="Oval 2798"/>
          <p:cNvSpPr>
            <a:spLocks noChangeArrowheads="1"/>
          </p:cNvSpPr>
          <p:nvPr/>
        </p:nvSpPr>
        <p:spPr bwMode="auto">
          <a:xfrm>
            <a:off x="4711303" y="221849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3" name="Oval 2799"/>
          <p:cNvSpPr>
            <a:spLocks noChangeArrowheads="1"/>
          </p:cNvSpPr>
          <p:nvPr/>
        </p:nvSpPr>
        <p:spPr bwMode="auto">
          <a:xfrm>
            <a:off x="4701778" y="219944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4" name="Oval 2800"/>
          <p:cNvSpPr>
            <a:spLocks noChangeArrowheads="1"/>
          </p:cNvSpPr>
          <p:nvPr/>
        </p:nvSpPr>
        <p:spPr bwMode="auto">
          <a:xfrm>
            <a:off x="3920728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5" name="Oval 2801"/>
          <p:cNvSpPr>
            <a:spLocks noChangeArrowheads="1"/>
          </p:cNvSpPr>
          <p:nvPr/>
        </p:nvSpPr>
        <p:spPr bwMode="auto">
          <a:xfrm>
            <a:off x="4235053" y="20279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6" name="Oval 2802"/>
          <p:cNvSpPr>
            <a:spLocks noChangeArrowheads="1"/>
          </p:cNvSpPr>
          <p:nvPr/>
        </p:nvSpPr>
        <p:spPr bwMode="auto">
          <a:xfrm>
            <a:off x="3892153" y="17422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7" name="Oval 2803"/>
          <p:cNvSpPr>
            <a:spLocks noChangeArrowheads="1"/>
          </p:cNvSpPr>
          <p:nvPr/>
        </p:nvSpPr>
        <p:spPr bwMode="auto">
          <a:xfrm>
            <a:off x="3815953" y="1475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8" name="Oval 2804"/>
          <p:cNvSpPr>
            <a:spLocks noChangeArrowheads="1"/>
          </p:cNvSpPr>
          <p:nvPr/>
        </p:nvSpPr>
        <p:spPr bwMode="auto">
          <a:xfrm>
            <a:off x="3673078" y="18851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9" name="Oval 2805"/>
          <p:cNvSpPr>
            <a:spLocks noChangeArrowheads="1"/>
          </p:cNvSpPr>
          <p:nvPr/>
        </p:nvSpPr>
        <p:spPr bwMode="auto">
          <a:xfrm>
            <a:off x="4044553" y="16374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0" name="Oval 2806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1" name="Oval 2807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2" name="Oval 2808"/>
          <p:cNvSpPr>
            <a:spLocks noChangeArrowheads="1"/>
          </p:cNvSpPr>
          <p:nvPr/>
        </p:nvSpPr>
        <p:spPr bwMode="auto">
          <a:xfrm>
            <a:off x="3082528" y="15136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3" name="Oval 2809"/>
          <p:cNvSpPr>
            <a:spLocks noChangeArrowheads="1"/>
          </p:cNvSpPr>
          <p:nvPr/>
        </p:nvSpPr>
        <p:spPr bwMode="auto">
          <a:xfrm>
            <a:off x="2720578" y="15898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4" name="Oval 2810"/>
          <p:cNvSpPr>
            <a:spLocks noChangeArrowheads="1"/>
          </p:cNvSpPr>
          <p:nvPr/>
        </p:nvSpPr>
        <p:spPr bwMode="auto">
          <a:xfrm>
            <a:off x="4073128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5" name="Oval 2811"/>
          <p:cNvSpPr>
            <a:spLocks noChangeArrowheads="1"/>
          </p:cNvSpPr>
          <p:nvPr/>
        </p:nvSpPr>
        <p:spPr bwMode="auto">
          <a:xfrm>
            <a:off x="2634853" y="17327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6" name="Oval 2812"/>
          <p:cNvSpPr>
            <a:spLocks noChangeArrowheads="1"/>
          </p:cNvSpPr>
          <p:nvPr/>
        </p:nvSpPr>
        <p:spPr bwMode="auto">
          <a:xfrm>
            <a:off x="4111228" y="20184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7" name="Oval 2813"/>
          <p:cNvSpPr>
            <a:spLocks noChangeArrowheads="1"/>
          </p:cNvSpPr>
          <p:nvPr/>
        </p:nvSpPr>
        <p:spPr bwMode="auto">
          <a:xfrm>
            <a:off x="2653903" y="17327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8" name="Oval 2814"/>
          <p:cNvSpPr>
            <a:spLocks noChangeArrowheads="1"/>
          </p:cNvSpPr>
          <p:nvPr/>
        </p:nvSpPr>
        <p:spPr bwMode="auto">
          <a:xfrm>
            <a:off x="2682478" y="17422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9" name="Oval 2815"/>
          <p:cNvSpPr>
            <a:spLocks noChangeArrowheads="1"/>
          </p:cNvSpPr>
          <p:nvPr/>
        </p:nvSpPr>
        <p:spPr bwMode="auto">
          <a:xfrm>
            <a:off x="2958703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0" name="Oval 2816"/>
          <p:cNvSpPr>
            <a:spLocks noChangeArrowheads="1"/>
          </p:cNvSpPr>
          <p:nvPr/>
        </p:nvSpPr>
        <p:spPr bwMode="auto">
          <a:xfrm>
            <a:off x="4254103" y="18755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1" name="Oval 2817"/>
          <p:cNvSpPr>
            <a:spLocks noChangeArrowheads="1"/>
          </p:cNvSpPr>
          <p:nvPr/>
        </p:nvSpPr>
        <p:spPr bwMode="auto">
          <a:xfrm>
            <a:off x="3854053" y="18279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2" name="Oval 2818"/>
          <p:cNvSpPr>
            <a:spLocks noChangeArrowheads="1"/>
          </p:cNvSpPr>
          <p:nvPr/>
        </p:nvSpPr>
        <p:spPr bwMode="auto">
          <a:xfrm>
            <a:off x="3701653" y="195179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3" name="Oval 2819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4" name="Oval 2820"/>
          <p:cNvSpPr>
            <a:spLocks noChangeArrowheads="1"/>
          </p:cNvSpPr>
          <p:nvPr/>
        </p:nvSpPr>
        <p:spPr bwMode="auto">
          <a:xfrm>
            <a:off x="4701778" y="21803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5" name="Oval 2821"/>
          <p:cNvSpPr>
            <a:spLocks noChangeArrowheads="1"/>
          </p:cNvSpPr>
          <p:nvPr/>
        </p:nvSpPr>
        <p:spPr bwMode="auto">
          <a:xfrm>
            <a:off x="2882503" y="16660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6" name="Oval 2822"/>
          <p:cNvSpPr>
            <a:spLocks noChangeArrowheads="1"/>
          </p:cNvSpPr>
          <p:nvPr/>
        </p:nvSpPr>
        <p:spPr bwMode="auto">
          <a:xfrm>
            <a:off x="3958828" y="17517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7" name="Oval 2823"/>
          <p:cNvSpPr>
            <a:spLocks noChangeArrowheads="1"/>
          </p:cNvSpPr>
          <p:nvPr/>
        </p:nvSpPr>
        <p:spPr bwMode="auto">
          <a:xfrm>
            <a:off x="3682603" y="1923216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8" name="Oval 2824"/>
          <p:cNvSpPr>
            <a:spLocks noChangeArrowheads="1"/>
          </p:cNvSpPr>
          <p:nvPr/>
        </p:nvSpPr>
        <p:spPr bwMode="auto">
          <a:xfrm>
            <a:off x="3844528" y="17612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9" name="Oval 2825"/>
          <p:cNvSpPr>
            <a:spLocks noChangeArrowheads="1"/>
          </p:cNvSpPr>
          <p:nvPr/>
        </p:nvSpPr>
        <p:spPr bwMode="auto">
          <a:xfrm>
            <a:off x="3768328" y="175176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0" name="Oval 2826"/>
          <p:cNvSpPr>
            <a:spLocks noChangeArrowheads="1"/>
          </p:cNvSpPr>
          <p:nvPr/>
        </p:nvSpPr>
        <p:spPr bwMode="auto">
          <a:xfrm>
            <a:off x="3015853" y="16660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1" name="Oval 2827"/>
          <p:cNvSpPr>
            <a:spLocks noChangeArrowheads="1"/>
          </p:cNvSpPr>
          <p:nvPr/>
        </p:nvSpPr>
        <p:spPr bwMode="auto">
          <a:xfrm>
            <a:off x="2977753" y="15993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2" name="Oval 2828"/>
          <p:cNvSpPr>
            <a:spLocks noChangeArrowheads="1"/>
          </p:cNvSpPr>
          <p:nvPr/>
        </p:nvSpPr>
        <p:spPr bwMode="auto">
          <a:xfrm>
            <a:off x="4082653" y="1951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3" name="Oval 2829"/>
          <p:cNvSpPr>
            <a:spLocks noChangeArrowheads="1"/>
          </p:cNvSpPr>
          <p:nvPr/>
        </p:nvSpPr>
        <p:spPr bwMode="auto">
          <a:xfrm>
            <a:off x="3882628" y="17517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4" name="Oval 2830"/>
          <p:cNvSpPr>
            <a:spLocks noChangeArrowheads="1"/>
          </p:cNvSpPr>
          <p:nvPr/>
        </p:nvSpPr>
        <p:spPr bwMode="auto">
          <a:xfrm>
            <a:off x="3568303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5" name="Oval 2831"/>
          <p:cNvSpPr>
            <a:spLocks noChangeArrowheads="1"/>
          </p:cNvSpPr>
          <p:nvPr/>
        </p:nvSpPr>
        <p:spPr bwMode="auto">
          <a:xfrm>
            <a:off x="3977878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6" name="Oval 2832"/>
          <p:cNvSpPr>
            <a:spLocks noChangeArrowheads="1"/>
          </p:cNvSpPr>
          <p:nvPr/>
        </p:nvSpPr>
        <p:spPr bwMode="auto">
          <a:xfrm>
            <a:off x="4387453" y="21613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7" name="Oval 2833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8" name="Oval 2834"/>
          <p:cNvSpPr>
            <a:spLocks noChangeArrowheads="1"/>
          </p:cNvSpPr>
          <p:nvPr/>
        </p:nvSpPr>
        <p:spPr bwMode="auto">
          <a:xfrm>
            <a:off x="3711178" y="21327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59" name="Oval 2835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0" name="Oval 2836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1" name="Oval 2837"/>
          <p:cNvSpPr>
            <a:spLocks noChangeArrowheads="1"/>
          </p:cNvSpPr>
          <p:nvPr/>
        </p:nvSpPr>
        <p:spPr bwMode="auto">
          <a:xfrm>
            <a:off x="2634853" y="18279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2" name="Oval 2838"/>
          <p:cNvSpPr>
            <a:spLocks noChangeArrowheads="1"/>
          </p:cNvSpPr>
          <p:nvPr/>
        </p:nvSpPr>
        <p:spPr bwMode="auto">
          <a:xfrm>
            <a:off x="3815953" y="18089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3" name="Oval 2839"/>
          <p:cNvSpPr>
            <a:spLocks noChangeArrowheads="1"/>
          </p:cNvSpPr>
          <p:nvPr/>
        </p:nvSpPr>
        <p:spPr bwMode="auto">
          <a:xfrm>
            <a:off x="3301603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4" name="Oval 2840"/>
          <p:cNvSpPr>
            <a:spLocks noChangeArrowheads="1"/>
          </p:cNvSpPr>
          <p:nvPr/>
        </p:nvSpPr>
        <p:spPr bwMode="auto">
          <a:xfrm>
            <a:off x="4244578" y="17993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5" name="Oval 2841"/>
          <p:cNvSpPr>
            <a:spLocks noChangeArrowheads="1"/>
          </p:cNvSpPr>
          <p:nvPr/>
        </p:nvSpPr>
        <p:spPr bwMode="auto">
          <a:xfrm>
            <a:off x="4701778" y="2161341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6" name="Oval 2842"/>
          <p:cNvSpPr>
            <a:spLocks noChangeArrowheads="1"/>
          </p:cNvSpPr>
          <p:nvPr/>
        </p:nvSpPr>
        <p:spPr bwMode="auto">
          <a:xfrm>
            <a:off x="4377928" y="16374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7" name="Oval 2843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8" name="Oval 2844"/>
          <p:cNvSpPr>
            <a:spLocks noChangeArrowheads="1"/>
          </p:cNvSpPr>
          <p:nvPr/>
        </p:nvSpPr>
        <p:spPr bwMode="auto">
          <a:xfrm>
            <a:off x="2730103" y="16088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69" name="Oval 2845"/>
          <p:cNvSpPr>
            <a:spLocks noChangeArrowheads="1"/>
          </p:cNvSpPr>
          <p:nvPr/>
        </p:nvSpPr>
        <p:spPr bwMode="auto">
          <a:xfrm>
            <a:off x="2958703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0" name="Oval 2846"/>
          <p:cNvSpPr>
            <a:spLocks noChangeArrowheads="1"/>
          </p:cNvSpPr>
          <p:nvPr/>
        </p:nvSpPr>
        <p:spPr bwMode="auto">
          <a:xfrm>
            <a:off x="3092053" y="19041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1" name="Oval 2847"/>
          <p:cNvSpPr>
            <a:spLocks noChangeArrowheads="1"/>
          </p:cNvSpPr>
          <p:nvPr/>
        </p:nvSpPr>
        <p:spPr bwMode="auto">
          <a:xfrm>
            <a:off x="4425553" y="18089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2" name="Oval 2848"/>
          <p:cNvSpPr>
            <a:spLocks noChangeArrowheads="1"/>
          </p:cNvSpPr>
          <p:nvPr/>
        </p:nvSpPr>
        <p:spPr bwMode="auto">
          <a:xfrm>
            <a:off x="3854053" y="1885116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3" name="Oval 2849"/>
          <p:cNvSpPr>
            <a:spLocks noChangeArrowheads="1"/>
          </p:cNvSpPr>
          <p:nvPr/>
        </p:nvSpPr>
        <p:spPr bwMode="auto">
          <a:xfrm>
            <a:off x="4092178" y="16279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4" name="Oval 2850"/>
          <p:cNvSpPr>
            <a:spLocks noChangeArrowheads="1"/>
          </p:cNvSpPr>
          <p:nvPr/>
        </p:nvSpPr>
        <p:spPr bwMode="auto">
          <a:xfrm>
            <a:off x="3777853" y="14374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5" name="Oval 2851"/>
          <p:cNvSpPr>
            <a:spLocks noChangeArrowheads="1"/>
          </p:cNvSpPr>
          <p:nvPr/>
        </p:nvSpPr>
        <p:spPr bwMode="auto">
          <a:xfrm>
            <a:off x="3358753" y="15326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6" name="Oval 2852"/>
          <p:cNvSpPr>
            <a:spLocks noChangeArrowheads="1"/>
          </p:cNvSpPr>
          <p:nvPr/>
        </p:nvSpPr>
        <p:spPr bwMode="auto">
          <a:xfrm>
            <a:off x="3796903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7" name="Oval 2853"/>
          <p:cNvSpPr>
            <a:spLocks noChangeArrowheads="1"/>
          </p:cNvSpPr>
          <p:nvPr/>
        </p:nvSpPr>
        <p:spPr bwMode="auto">
          <a:xfrm>
            <a:off x="2730103" y="17327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8" name="Oval 2854"/>
          <p:cNvSpPr>
            <a:spLocks noChangeArrowheads="1"/>
          </p:cNvSpPr>
          <p:nvPr/>
        </p:nvSpPr>
        <p:spPr bwMode="auto">
          <a:xfrm>
            <a:off x="4263628" y="21041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79" name="Oval 2855"/>
          <p:cNvSpPr>
            <a:spLocks noChangeArrowheads="1"/>
          </p:cNvSpPr>
          <p:nvPr/>
        </p:nvSpPr>
        <p:spPr bwMode="auto">
          <a:xfrm>
            <a:off x="4044553" y="1923216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0" name="Oval 2856"/>
          <p:cNvSpPr>
            <a:spLocks noChangeArrowheads="1"/>
          </p:cNvSpPr>
          <p:nvPr/>
        </p:nvSpPr>
        <p:spPr bwMode="auto">
          <a:xfrm>
            <a:off x="3911203" y="18946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1" name="Oval 2857"/>
          <p:cNvSpPr>
            <a:spLocks noChangeArrowheads="1"/>
          </p:cNvSpPr>
          <p:nvPr/>
        </p:nvSpPr>
        <p:spPr bwMode="auto">
          <a:xfrm>
            <a:off x="2701528" y="16279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2" name="Oval 2858"/>
          <p:cNvSpPr>
            <a:spLocks noChangeArrowheads="1"/>
          </p:cNvSpPr>
          <p:nvPr/>
        </p:nvSpPr>
        <p:spPr bwMode="auto">
          <a:xfrm>
            <a:off x="3387328" y="18946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3" name="Oval 2859"/>
          <p:cNvSpPr>
            <a:spLocks noChangeArrowheads="1"/>
          </p:cNvSpPr>
          <p:nvPr/>
        </p:nvSpPr>
        <p:spPr bwMode="auto">
          <a:xfrm>
            <a:off x="2634853" y="19613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4" name="Oval 2860"/>
          <p:cNvSpPr>
            <a:spLocks noChangeArrowheads="1"/>
          </p:cNvSpPr>
          <p:nvPr/>
        </p:nvSpPr>
        <p:spPr bwMode="auto">
          <a:xfrm>
            <a:off x="3939778" y="18946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5" name="Oval 2861"/>
          <p:cNvSpPr>
            <a:spLocks noChangeArrowheads="1"/>
          </p:cNvSpPr>
          <p:nvPr/>
        </p:nvSpPr>
        <p:spPr bwMode="auto">
          <a:xfrm>
            <a:off x="4101703" y="1942266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6" name="Oval 2862"/>
          <p:cNvSpPr>
            <a:spLocks noChangeArrowheads="1"/>
          </p:cNvSpPr>
          <p:nvPr/>
        </p:nvSpPr>
        <p:spPr bwMode="auto">
          <a:xfrm>
            <a:off x="4739878" y="225659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7" name="Oval 2863"/>
          <p:cNvSpPr>
            <a:spLocks noChangeArrowheads="1"/>
          </p:cNvSpPr>
          <p:nvPr/>
        </p:nvSpPr>
        <p:spPr bwMode="auto">
          <a:xfrm>
            <a:off x="4749403" y="2256591"/>
            <a:ext cx="66675" cy="6667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8" name="Oval 2864"/>
          <p:cNvSpPr>
            <a:spLocks noChangeArrowheads="1"/>
          </p:cNvSpPr>
          <p:nvPr/>
        </p:nvSpPr>
        <p:spPr bwMode="auto">
          <a:xfrm>
            <a:off x="4235053" y="1961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89" name="Oval 2865"/>
          <p:cNvSpPr>
            <a:spLocks noChangeArrowheads="1"/>
          </p:cNvSpPr>
          <p:nvPr/>
        </p:nvSpPr>
        <p:spPr bwMode="auto">
          <a:xfrm>
            <a:off x="4396978" y="17041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0" name="Oval 2866"/>
          <p:cNvSpPr>
            <a:spLocks noChangeArrowheads="1"/>
          </p:cNvSpPr>
          <p:nvPr/>
        </p:nvSpPr>
        <p:spPr bwMode="auto">
          <a:xfrm>
            <a:off x="4339828" y="2027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1" name="Oval 2867"/>
          <p:cNvSpPr>
            <a:spLocks noChangeArrowheads="1"/>
          </p:cNvSpPr>
          <p:nvPr/>
        </p:nvSpPr>
        <p:spPr bwMode="auto">
          <a:xfrm>
            <a:off x="3025378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2" name="Oval 2868"/>
          <p:cNvSpPr>
            <a:spLocks noChangeArrowheads="1"/>
          </p:cNvSpPr>
          <p:nvPr/>
        </p:nvSpPr>
        <p:spPr bwMode="auto">
          <a:xfrm>
            <a:off x="4111228" y="1513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3" name="Oval 2869"/>
          <p:cNvSpPr>
            <a:spLocks noChangeArrowheads="1"/>
          </p:cNvSpPr>
          <p:nvPr/>
        </p:nvSpPr>
        <p:spPr bwMode="auto">
          <a:xfrm>
            <a:off x="4406503" y="178986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4" name="Oval 2870"/>
          <p:cNvSpPr>
            <a:spLocks noChangeArrowheads="1"/>
          </p:cNvSpPr>
          <p:nvPr/>
        </p:nvSpPr>
        <p:spPr bwMode="auto">
          <a:xfrm>
            <a:off x="2834878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5" name="Oval 2871"/>
          <p:cNvSpPr>
            <a:spLocks noChangeArrowheads="1"/>
          </p:cNvSpPr>
          <p:nvPr/>
        </p:nvSpPr>
        <p:spPr bwMode="auto">
          <a:xfrm>
            <a:off x="4282678" y="19803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6" name="Oval 2872"/>
          <p:cNvSpPr>
            <a:spLocks noChangeArrowheads="1"/>
          </p:cNvSpPr>
          <p:nvPr/>
        </p:nvSpPr>
        <p:spPr bwMode="auto">
          <a:xfrm>
            <a:off x="3501628" y="17327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7" name="Oval 2873"/>
          <p:cNvSpPr>
            <a:spLocks noChangeArrowheads="1"/>
          </p:cNvSpPr>
          <p:nvPr/>
        </p:nvSpPr>
        <p:spPr bwMode="auto">
          <a:xfrm>
            <a:off x="3796903" y="19517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8" name="Oval 2874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99" name="Oval 2875"/>
          <p:cNvSpPr>
            <a:spLocks noChangeArrowheads="1"/>
          </p:cNvSpPr>
          <p:nvPr/>
        </p:nvSpPr>
        <p:spPr bwMode="auto">
          <a:xfrm>
            <a:off x="3682603" y="15231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0" name="Oval 2876"/>
          <p:cNvSpPr>
            <a:spLocks noChangeArrowheads="1"/>
          </p:cNvSpPr>
          <p:nvPr/>
        </p:nvSpPr>
        <p:spPr bwMode="auto">
          <a:xfrm>
            <a:off x="4701778" y="219944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1" name="Oval 2877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2" name="Oval 2878"/>
          <p:cNvSpPr>
            <a:spLocks noChangeArrowheads="1"/>
          </p:cNvSpPr>
          <p:nvPr/>
        </p:nvSpPr>
        <p:spPr bwMode="auto">
          <a:xfrm>
            <a:off x="4139803" y="21422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3" name="Oval 2879"/>
          <p:cNvSpPr>
            <a:spLocks noChangeArrowheads="1"/>
          </p:cNvSpPr>
          <p:nvPr/>
        </p:nvSpPr>
        <p:spPr bwMode="auto">
          <a:xfrm>
            <a:off x="2634853" y="1827966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4" name="Oval 2880"/>
          <p:cNvSpPr>
            <a:spLocks noChangeArrowheads="1"/>
          </p:cNvSpPr>
          <p:nvPr/>
        </p:nvSpPr>
        <p:spPr bwMode="auto">
          <a:xfrm>
            <a:off x="3920728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5" name="Oval 2881"/>
          <p:cNvSpPr>
            <a:spLocks noChangeArrowheads="1"/>
          </p:cNvSpPr>
          <p:nvPr/>
        </p:nvSpPr>
        <p:spPr bwMode="auto">
          <a:xfrm>
            <a:off x="4111228" y="18374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6" name="Oval 2882"/>
          <p:cNvSpPr>
            <a:spLocks noChangeArrowheads="1"/>
          </p:cNvSpPr>
          <p:nvPr/>
        </p:nvSpPr>
        <p:spPr bwMode="auto">
          <a:xfrm>
            <a:off x="2872978" y="18470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7" name="Oval 2883"/>
          <p:cNvSpPr>
            <a:spLocks noChangeArrowheads="1"/>
          </p:cNvSpPr>
          <p:nvPr/>
        </p:nvSpPr>
        <p:spPr bwMode="auto">
          <a:xfrm>
            <a:off x="2634853" y="19041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8" name="Oval 2884"/>
          <p:cNvSpPr>
            <a:spLocks noChangeArrowheads="1"/>
          </p:cNvSpPr>
          <p:nvPr/>
        </p:nvSpPr>
        <p:spPr bwMode="auto">
          <a:xfrm>
            <a:off x="3539728" y="19041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09" name="Oval 2885"/>
          <p:cNvSpPr>
            <a:spLocks noChangeArrowheads="1"/>
          </p:cNvSpPr>
          <p:nvPr/>
        </p:nvSpPr>
        <p:spPr bwMode="auto">
          <a:xfrm>
            <a:off x="4406503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0" name="Oval 2886"/>
          <p:cNvSpPr>
            <a:spLocks noChangeArrowheads="1"/>
          </p:cNvSpPr>
          <p:nvPr/>
        </p:nvSpPr>
        <p:spPr bwMode="auto">
          <a:xfrm>
            <a:off x="4263628" y="16184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1" name="Oval 2887"/>
          <p:cNvSpPr>
            <a:spLocks noChangeArrowheads="1"/>
          </p:cNvSpPr>
          <p:nvPr/>
        </p:nvSpPr>
        <p:spPr bwMode="auto">
          <a:xfrm>
            <a:off x="2634853" y="17708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2" name="Oval 2888"/>
          <p:cNvSpPr>
            <a:spLocks noChangeArrowheads="1"/>
          </p:cNvSpPr>
          <p:nvPr/>
        </p:nvSpPr>
        <p:spPr bwMode="auto">
          <a:xfrm>
            <a:off x="3815953" y="19041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3" name="Oval 2889"/>
          <p:cNvSpPr>
            <a:spLocks noChangeArrowheads="1"/>
          </p:cNvSpPr>
          <p:nvPr/>
        </p:nvSpPr>
        <p:spPr bwMode="auto">
          <a:xfrm>
            <a:off x="4692253" y="220896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4" name="Oval 2890"/>
          <p:cNvSpPr>
            <a:spLocks noChangeArrowheads="1"/>
          </p:cNvSpPr>
          <p:nvPr/>
        </p:nvSpPr>
        <p:spPr bwMode="auto">
          <a:xfrm>
            <a:off x="3844528" y="17612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5" name="Oval 2891"/>
          <p:cNvSpPr>
            <a:spLocks noChangeArrowheads="1"/>
          </p:cNvSpPr>
          <p:nvPr/>
        </p:nvSpPr>
        <p:spPr bwMode="auto">
          <a:xfrm>
            <a:off x="3949303" y="18660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6" name="Oval 2892"/>
          <p:cNvSpPr>
            <a:spLocks noChangeArrowheads="1"/>
          </p:cNvSpPr>
          <p:nvPr/>
        </p:nvSpPr>
        <p:spPr bwMode="auto">
          <a:xfrm>
            <a:off x="4368403" y="18660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7" name="Oval 2893"/>
          <p:cNvSpPr>
            <a:spLocks noChangeArrowheads="1"/>
          </p:cNvSpPr>
          <p:nvPr/>
        </p:nvSpPr>
        <p:spPr bwMode="auto">
          <a:xfrm>
            <a:off x="3796903" y="17612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8" name="Oval 2894"/>
          <p:cNvSpPr>
            <a:spLocks noChangeArrowheads="1"/>
          </p:cNvSpPr>
          <p:nvPr/>
        </p:nvSpPr>
        <p:spPr bwMode="auto">
          <a:xfrm>
            <a:off x="2634853" y="16374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19" name="Oval 2895"/>
          <p:cNvSpPr>
            <a:spLocks noChangeArrowheads="1"/>
          </p:cNvSpPr>
          <p:nvPr/>
        </p:nvSpPr>
        <p:spPr bwMode="auto">
          <a:xfrm>
            <a:off x="3654028" y="17231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0" name="Oval 2896"/>
          <p:cNvSpPr>
            <a:spLocks noChangeArrowheads="1"/>
          </p:cNvSpPr>
          <p:nvPr/>
        </p:nvSpPr>
        <p:spPr bwMode="auto">
          <a:xfrm>
            <a:off x="3758803" y="1485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1" name="Oval 2897"/>
          <p:cNvSpPr>
            <a:spLocks noChangeArrowheads="1"/>
          </p:cNvSpPr>
          <p:nvPr/>
        </p:nvSpPr>
        <p:spPr bwMode="auto">
          <a:xfrm>
            <a:off x="4511278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2" name="Oval 2898"/>
          <p:cNvSpPr>
            <a:spLocks noChangeArrowheads="1"/>
          </p:cNvSpPr>
          <p:nvPr/>
        </p:nvSpPr>
        <p:spPr bwMode="auto">
          <a:xfrm>
            <a:off x="3730228" y="1561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3" name="Oval 2899"/>
          <p:cNvSpPr>
            <a:spLocks noChangeArrowheads="1"/>
          </p:cNvSpPr>
          <p:nvPr/>
        </p:nvSpPr>
        <p:spPr bwMode="auto">
          <a:xfrm>
            <a:off x="3796903" y="18755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4" name="Oval 2900"/>
          <p:cNvSpPr>
            <a:spLocks noChangeArrowheads="1"/>
          </p:cNvSpPr>
          <p:nvPr/>
        </p:nvSpPr>
        <p:spPr bwMode="auto">
          <a:xfrm>
            <a:off x="3025378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5" name="Oval 2901"/>
          <p:cNvSpPr>
            <a:spLocks noChangeArrowheads="1"/>
          </p:cNvSpPr>
          <p:nvPr/>
        </p:nvSpPr>
        <p:spPr bwMode="auto">
          <a:xfrm>
            <a:off x="2644378" y="16374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6" name="Oval 2902"/>
          <p:cNvSpPr>
            <a:spLocks noChangeArrowheads="1"/>
          </p:cNvSpPr>
          <p:nvPr/>
        </p:nvSpPr>
        <p:spPr bwMode="auto">
          <a:xfrm>
            <a:off x="2911078" y="1608891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7" name="Oval 2903"/>
          <p:cNvSpPr>
            <a:spLocks noChangeArrowheads="1"/>
          </p:cNvSpPr>
          <p:nvPr/>
        </p:nvSpPr>
        <p:spPr bwMode="auto">
          <a:xfrm>
            <a:off x="4549378" y="17898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8" name="Oval 2904"/>
          <p:cNvSpPr>
            <a:spLocks noChangeArrowheads="1"/>
          </p:cNvSpPr>
          <p:nvPr/>
        </p:nvSpPr>
        <p:spPr bwMode="auto">
          <a:xfrm>
            <a:off x="3901678" y="19232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29" name="Oval 2905"/>
          <p:cNvSpPr>
            <a:spLocks noChangeArrowheads="1"/>
          </p:cNvSpPr>
          <p:nvPr/>
        </p:nvSpPr>
        <p:spPr bwMode="auto">
          <a:xfrm>
            <a:off x="3987403" y="17803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0" name="Oval 2906"/>
          <p:cNvSpPr>
            <a:spLocks noChangeArrowheads="1"/>
          </p:cNvSpPr>
          <p:nvPr/>
        </p:nvSpPr>
        <p:spPr bwMode="auto">
          <a:xfrm>
            <a:off x="3863578" y="1885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1" name="Oval 2907"/>
          <p:cNvSpPr>
            <a:spLocks noChangeArrowheads="1"/>
          </p:cNvSpPr>
          <p:nvPr/>
        </p:nvSpPr>
        <p:spPr bwMode="auto">
          <a:xfrm>
            <a:off x="4177903" y="180891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2" name="Oval 2908"/>
          <p:cNvSpPr>
            <a:spLocks noChangeArrowheads="1"/>
          </p:cNvSpPr>
          <p:nvPr/>
        </p:nvSpPr>
        <p:spPr bwMode="auto">
          <a:xfrm>
            <a:off x="2634853" y="19232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3" name="Oval 2909"/>
          <p:cNvSpPr>
            <a:spLocks noChangeArrowheads="1"/>
          </p:cNvSpPr>
          <p:nvPr/>
        </p:nvSpPr>
        <p:spPr bwMode="auto">
          <a:xfrm>
            <a:off x="3835003" y="1999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4" name="Oval 2910"/>
          <p:cNvSpPr>
            <a:spLocks noChangeArrowheads="1"/>
          </p:cNvSpPr>
          <p:nvPr/>
        </p:nvSpPr>
        <p:spPr bwMode="auto">
          <a:xfrm>
            <a:off x="2634853" y="17803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5" name="Oval 2911"/>
          <p:cNvSpPr>
            <a:spLocks noChangeArrowheads="1"/>
          </p:cNvSpPr>
          <p:nvPr/>
        </p:nvSpPr>
        <p:spPr bwMode="auto">
          <a:xfrm>
            <a:off x="4073128" y="1532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6" name="Oval 2912"/>
          <p:cNvSpPr>
            <a:spLocks noChangeArrowheads="1"/>
          </p:cNvSpPr>
          <p:nvPr/>
        </p:nvSpPr>
        <p:spPr bwMode="auto">
          <a:xfrm>
            <a:off x="4625578" y="1942266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7" name="Oval 2913"/>
          <p:cNvSpPr>
            <a:spLocks noChangeArrowheads="1"/>
          </p:cNvSpPr>
          <p:nvPr/>
        </p:nvSpPr>
        <p:spPr bwMode="auto">
          <a:xfrm>
            <a:off x="4311253" y="19803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8" name="Oval 2914"/>
          <p:cNvSpPr>
            <a:spLocks noChangeArrowheads="1"/>
          </p:cNvSpPr>
          <p:nvPr/>
        </p:nvSpPr>
        <p:spPr bwMode="auto">
          <a:xfrm>
            <a:off x="409217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39" name="Oval 2915"/>
          <p:cNvSpPr>
            <a:spLocks noChangeArrowheads="1"/>
          </p:cNvSpPr>
          <p:nvPr/>
        </p:nvSpPr>
        <p:spPr bwMode="auto">
          <a:xfrm>
            <a:off x="2730103" y="17898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0" name="Oval 2916"/>
          <p:cNvSpPr>
            <a:spLocks noChangeArrowheads="1"/>
          </p:cNvSpPr>
          <p:nvPr/>
        </p:nvSpPr>
        <p:spPr bwMode="auto">
          <a:xfrm>
            <a:off x="3844528" y="17136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1" name="Oval 2917"/>
          <p:cNvSpPr>
            <a:spLocks noChangeArrowheads="1"/>
          </p:cNvSpPr>
          <p:nvPr/>
        </p:nvSpPr>
        <p:spPr bwMode="auto">
          <a:xfrm>
            <a:off x="4720828" y="22280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2" name="Oval 2918"/>
          <p:cNvSpPr>
            <a:spLocks noChangeArrowheads="1"/>
          </p:cNvSpPr>
          <p:nvPr/>
        </p:nvSpPr>
        <p:spPr bwMode="auto">
          <a:xfrm>
            <a:off x="2844403" y="16565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3" name="Oval 2919"/>
          <p:cNvSpPr>
            <a:spLocks noChangeArrowheads="1"/>
          </p:cNvSpPr>
          <p:nvPr/>
        </p:nvSpPr>
        <p:spPr bwMode="auto">
          <a:xfrm>
            <a:off x="2958703" y="16755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4" name="Oval 2920"/>
          <p:cNvSpPr>
            <a:spLocks noChangeArrowheads="1"/>
          </p:cNvSpPr>
          <p:nvPr/>
        </p:nvSpPr>
        <p:spPr bwMode="auto">
          <a:xfrm>
            <a:off x="3625453" y="18660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5" name="Oval 2921"/>
          <p:cNvSpPr>
            <a:spLocks noChangeArrowheads="1"/>
          </p:cNvSpPr>
          <p:nvPr/>
        </p:nvSpPr>
        <p:spPr bwMode="auto">
          <a:xfrm>
            <a:off x="3939778" y="20851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6" name="Oval 2922"/>
          <p:cNvSpPr>
            <a:spLocks noChangeArrowheads="1"/>
          </p:cNvSpPr>
          <p:nvPr/>
        </p:nvSpPr>
        <p:spPr bwMode="auto">
          <a:xfrm>
            <a:off x="3673078" y="17993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7" name="Oval 2923"/>
          <p:cNvSpPr>
            <a:spLocks noChangeArrowheads="1"/>
          </p:cNvSpPr>
          <p:nvPr/>
        </p:nvSpPr>
        <p:spPr bwMode="auto">
          <a:xfrm>
            <a:off x="2939653" y="1875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8" name="Oval 2924"/>
          <p:cNvSpPr>
            <a:spLocks noChangeArrowheads="1"/>
          </p:cNvSpPr>
          <p:nvPr/>
        </p:nvSpPr>
        <p:spPr bwMode="auto">
          <a:xfrm>
            <a:off x="4720828" y="1942266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49" name="Oval 2925"/>
          <p:cNvSpPr>
            <a:spLocks noChangeArrowheads="1"/>
          </p:cNvSpPr>
          <p:nvPr/>
        </p:nvSpPr>
        <p:spPr bwMode="auto">
          <a:xfrm>
            <a:off x="4701778" y="22184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0" name="Oval 2926"/>
          <p:cNvSpPr>
            <a:spLocks noChangeArrowheads="1"/>
          </p:cNvSpPr>
          <p:nvPr/>
        </p:nvSpPr>
        <p:spPr bwMode="auto">
          <a:xfrm>
            <a:off x="4692253" y="22184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1" name="Oval 2927"/>
          <p:cNvSpPr>
            <a:spLocks noChangeArrowheads="1"/>
          </p:cNvSpPr>
          <p:nvPr/>
        </p:nvSpPr>
        <p:spPr bwMode="auto">
          <a:xfrm>
            <a:off x="3539728" y="18184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2" name="Oval 2928"/>
          <p:cNvSpPr>
            <a:spLocks noChangeArrowheads="1"/>
          </p:cNvSpPr>
          <p:nvPr/>
        </p:nvSpPr>
        <p:spPr bwMode="auto">
          <a:xfrm>
            <a:off x="3777853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3" name="Oval 2929"/>
          <p:cNvSpPr>
            <a:spLocks noChangeArrowheads="1"/>
          </p:cNvSpPr>
          <p:nvPr/>
        </p:nvSpPr>
        <p:spPr bwMode="auto">
          <a:xfrm>
            <a:off x="4254103" y="18470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4" name="Oval 2930"/>
          <p:cNvSpPr>
            <a:spLocks noChangeArrowheads="1"/>
          </p:cNvSpPr>
          <p:nvPr/>
        </p:nvSpPr>
        <p:spPr bwMode="auto">
          <a:xfrm>
            <a:off x="4549378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5" name="Oval 2931"/>
          <p:cNvSpPr>
            <a:spLocks noChangeArrowheads="1"/>
          </p:cNvSpPr>
          <p:nvPr/>
        </p:nvSpPr>
        <p:spPr bwMode="auto">
          <a:xfrm>
            <a:off x="2653903" y="1742241"/>
            <a:ext cx="66675" cy="66675"/>
          </a:xfrm>
          <a:prstGeom prst="ellipse">
            <a:avLst/>
          </a:prstGeom>
          <a:solidFill>
            <a:srgbClr val="0000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6" name="Oval 2932"/>
          <p:cNvSpPr>
            <a:spLocks noChangeArrowheads="1"/>
          </p:cNvSpPr>
          <p:nvPr/>
        </p:nvSpPr>
        <p:spPr bwMode="auto">
          <a:xfrm>
            <a:off x="4254103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7" name="Oval 2933"/>
          <p:cNvSpPr>
            <a:spLocks noChangeArrowheads="1"/>
          </p:cNvSpPr>
          <p:nvPr/>
        </p:nvSpPr>
        <p:spPr bwMode="auto">
          <a:xfrm>
            <a:off x="2672953" y="16565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8" name="Oval 2934"/>
          <p:cNvSpPr>
            <a:spLocks noChangeArrowheads="1"/>
          </p:cNvSpPr>
          <p:nvPr/>
        </p:nvSpPr>
        <p:spPr bwMode="auto">
          <a:xfrm>
            <a:off x="4235053" y="16088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59" name="Oval 2935"/>
          <p:cNvSpPr>
            <a:spLocks noChangeArrowheads="1"/>
          </p:cNvSpPr>
          <p:nvPr/>
        </p:nvSpPr>
        <p:spPr bwMode="auto">
          <a:xfrm>
            <a:off x="4263628" y="1913691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0" name="Oval 2936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1" name="Oval 2937"/>
          <p:cNvSpPr>
            <a:spLocks noChangeArrowheads="1"/>
          </p:cNvSpPr>
          <p:nvPr/>
        </p:nvSpPr>
        <p:spPr bwMode="auto">
          <a:xfrm>
            <a:off x="3692128" y="17993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2" name="Oval 2938"/>
          <p:cNvSpPr>
            <a:spLocks noChangeArrowheads="1"/>
          </p:cNvSpPr>
          <p:nvPr/>
        </p:nvSpPr>
        <p:spPr bwMode="auto">
          <a:xfrm>
            <a:off x="4625578" y="17708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3" name="Oval 2939"/>
          <p:cNvSpPr>
            <a:spLocks noChangeArrowheads="1"/>
          </p:cNvSpPr>
          <p:nvPr/>
        </p:nvSpPr>
        <p:spPr bwMode="auto">
          <a:xfrm>
            <a:off x="4454128" y="16946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4" name="Oval 2940"/>
          <p:cNvSpPr>
            <a:spLocks noChangeArrowheads="1"/>
          </p:cNvSpPr>
          <p:nvPr/>
        </p:nvSpPr>
        <p:spPr bwMode="auto">
          <a:xfrm>
            <a:off x="3911203" y="17898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5" name="Oval 2941"/>
          <p:cNvSpPr>
            <a:spLocks noChangeArrowheads="1"/>
          </p:cNvSpPr>
          <p:nvPr/>
        </p:nvSpPr>
        <p:spPr bwMode="auto">
          <a:xfrm>
            <a:off x="3977878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7" name="Oval 2943"/>
          <p:cNvSpPr>
            <a:spLocks noChangeArrowheads="1"/>
          </p:cNvSpPr>
          <p:nvPr/>
        </p:nvSpPr>
        <p:spPr bwMode="auto">
          <a:xfrm>
            <a:off x="392072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8" name="Oval 2944"/>
          <p:cNvSpPr>
            <a:spLocks noChangeArrowheads="1"/>
          </p:cNvSpPr>
          <p:nvPr/>
        </p:nvSpPr>
        <p:spPr bwMode="auto">
          <a:xfrm>
            <a:off x="3873103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69" name="Oval 2945"/>
          <p:cNvSpPr>
            <a:spLocks noChangeArrowheads="1"/>
          </p:cNvSpPr>
          <p:nvPr/>
        </p:nvSpPr>
        <p:spPr bwMode="auto">
          <a:xfrm>
            <a:off x="3330178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0" name="Oval 2946"/>
          <p:cNvSpPr>
            <a:spLocks noChangeArrowheads="1"/>
          </p:cNvSpPr>
          <p:nvPr/>
        </p:nvSpPr>
        <p:spPr bwMode="auto">
          <a:xfrm>
            <a:off x="3749278" y="20279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1" name="Oval 2947"/>
          <p:cNvSpPr>
            <a:spLocks noChangeArrowheads="1"/>
          </p:cNvSpPr>
          <p:nvPr/>
        </p:nvSpPr>
        <p:spPr bwMode="auto">
          <a:xfrm>
            <a:off x="4349353" y="20089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2" name="Oval 2948"/>
          <p:cNvSpPr>
            <a:spLocks noChangeArrowheads="1"/>
          </p:cNvSpPr>
          <p:nvPr/>
        </p:nvSpPr>
        <p:spPr bwMode="auto">
          <a:xfrm>
            <a:off x="399692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3" name="Oval 2949"/>
          <p:cNvSpPr>
            <a:spLocks noChangeArrowheads="1"/>
          </p:cNvSpPr>
          <p:nvPr/>
        </p:nvSpPr>
        <p:spPr bwMode="auto">
          <a:xfrm>
            <a:off x="4454128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4" name="Oval 2950"/>
          <p:cNvSpPr>
            <a:spLocks noChangeArrowheads="1"/>
          </p:cNvSpPr>
          <p:nvPr/>
        </p:nvSpPr>
        <p:spPr bwMode="auto">
          <a:xfrm>
            <a:off x="3215878" y="18374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5" name="Oval 2951"/>
          <p:cNvSpPr>
            <a:spLocks noChangeArrowheads="1"/>
          </p:cNvSpPr>
          <p:nvPr/>
        </p:nvSpPr>
        <p:spPr bwMode="auto">
          <a:xfrm>
            <a:off x="4749403" y="2256591"/>
            <a:ext cx="66675" cy="6667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6" name="Oval 2952"/>
          <p:cNvSpPr>
            <a:spLocks noChangeArrowheads="1"/>
          </p:cNvSpPr>
          <p:nvPr/>
        </p:nvSpPr>
        <p:spPr bwMode="auto">
          <a:xfrm>
            <a:off x="4025503" y="17422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7" name="Oval 2953"/>
          <p:cNvSpPr>
            <a:spLocks noChangeArrowheads="1"/>
          </p:cNvSpPr>
          <p:nvPr/>
        </p:nvSpPr>
        <p:spPr bwMode="auto">
          <a:xfrm>
            <a:off x="2653903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8" name="Oval 2954"/>
          <p:cNvSpPr>
            <a:spLocks noChangeArrowheads="1"/>
          </p:cNvSpPr>
          <p:nvPr/>
        </p:nvSpPr>
        <p:spPr bwMode="auto">
          <a:xfrm>
            <a:off x="2634853" y="17327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79" name="Oval 2955"/>
          <p:cNvSpPr>
            <a:spLocks noChangeArrowheads="1"/>
          </p:cNvSpPr>
          <p:nvPr/>
        </p:nvSpPr>
        <p:spPr bwMode="auto">
          <a:xfrm>
            <a:off x="3844528" y="1999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0" name="Oval 2956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1" name="Oval 2957"/>
          <p:cNvSpPr>
            <a:spLocks noChangeArrowheads="1"/>
          </p:cNvSpPr>
          <p:nvPr/>
        </p:nvSpPr>
        <p:spPr bwMode="auto">
          <a:xfrm>
            <a:off x="4206478" y="15517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2" name="Oval 2958"/>
          <p:cNvSpPr>
            <a:spLocks noChangeArrowheads="1"/>
          </p:cNvSpPr>
          <p:nvPr/>
        </p:nvSpPr>
        <p:spPr bwMode="auto">
          <a:xfrm>
            <a:off x="3739753" y="17803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3" name="Oval 2959"/>
          <p:cNvSpPr>
            <a:spLocks noChangeArrowheads="1"/>
          </p:cNvSpPr>
          <p:nvPr/>
        </p:nvSpPr>
        <p:spPr bwMode="auto">
          <a:xfrm>
            <a:off x="3682603" y="17422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4" name="Oval 2960"/>
          <p:cNvSpPr>
            <a:spLocks noChangeArrowheads="1"/>
          </p:cNvSpPr>
          <p:nvPr/>
        </p:nvSpPr>
        <p:spPr bwMode="auto">
          <a:xfrm>
            <a:off x="4035028" y="19898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5" name="Oval 2961"/>
          <p:cNvSpPr>
            <a:spLocks noChangeArrowheads="1"/>
          </p:cNvSpPr>
          <p:nvPr/>
        </p:nvSpPr>
        <p:spPr bwMode="auto">
          <a:xfrm>
            <a:off x="2730103" y="15993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6" name="Oval 2962"/>
          <p:cNvSpPr>
            <a:spLocks noChangeArrowheads="1"/>
          </p:cNvSpPr>
          <p:nvPr/>
        </p:nvSpPr>
        <p:spPr bwMode="auto">
          <a:xfrm>
            <a:off x="2634853" y="18089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7" name="Oval 2963"/>
          <p:cNvSpPr>
            <a:spLocks noChangeArrowheads="1"/>
          </p:cNvSpPr>
          <p:nvPr/>
        </p:nvSpPr>
        <p:spPr bwMode="auto">
          <a:xfrm>
            <a:off x="4701778" y="21899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8" name="Oval 2964"/>
          <p:cNvSpPr>
            <a:spLocks noChangeArrowheads="1"/>
          </p:cNvSpPr>
          <p:nvPr/>
        </p:nvSpPr>
        <p:spPr bwMode="auto">
          <a:xfrm>
            <a:off x="2634853" y="16184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89" name="Oval 2965"/>
          <p:cNvSpPr>
            <a:spLocks noChangeArrowheads="1"/>
          </p:cNvSpPr>
          <p:nvPr/>
        </p:nvSpPr>
        <p:spPr bwMode="auto">
          <a:xfrm>
            <a:off x="3930253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0" name="Oval 2966"/>
          <p:cNvSpPr>
            <a:spLocks noChangeArrowheads="1"/>
          </p:cNvSpPr>
          <p:nvPr/>
        </p:nvSpPr>
        <p:spPr bwMode="auto">
          <a:xfrm>
            <a:off x="4225528" y="1961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1" name="Oval 2967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2" name="Oval 2968"/>
          <p:cNvSpPr>
            <a:spLocks noChangeArrowheads="1"/>
          </p:cNvSpPr>
          <p:nvPr/>
        </p:nvSpPr>
        <p:spPr bwMode="auto">
          <a:xfrm>
            <a:off x="3939778" y="19327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3" name="Oval 2969"/>
          <p:cNvSpPr>
            <a:spLocks noChangeArrowheads="1"/>
          </p:cNvSpPr>
          <p:nvPr/>
        </p:nvSpPr>
        <p:spPr bwMode="auto">
          <a:xfrm>
            <a:off x="4073128" y="18755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" name="Oval 2970"/>
          <p:cNvSpPr>
            <a:spLocks noChangeArrowheads="1"/>
          </p:cNvSpPr>
          <p:nvPr/>
        </p:nvSpPr>
        <p:spPr bwMode="auto">
          <a:xfrm>
            <a:off x="2768203" y="17898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" name="Oval 2971"/>
          <p:cNvSpPr>
            <a:spLocks noChangeArrowheads="1"/>
          </p:cNvSpPr>
          <p:nvPr/>
        </p:nvSpPr>
        <p:spPr bwMode="auto">
          <a:xfrm>
            <a:off x="3444478" y="18279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" name="Oval 2972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" name="Oval 2973"/>
          <p:cNvSpPr>
            <a:spLocks noChangeArrowheads="1"/>
          </p:cNvSpPr>
          <p:nvPr/>
        </p:nvSpPr>
        <p:spPr bwMode="auto">
          <a:xfrm>
            <a:off x="2634853" y="18565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" name="Oval 2974"/>
          <p:cNvSpPr>
            <a:spLocks noChangeArrowheads="1"/>
          </p:cNvSpPr>
          <p:nvPr/>
        </p:nvSpPr>
        <p:spPr bwMode="auto">
          <a:xfrm>
            <a:off x="4406503" y="19041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" name="Oval 2975"/>
          <p:cNvSpPr>
            <a:spLocks noChangeArrowheads="1"/>
          </p:cNvSpPr>
          <p:nvPr/>
        </p:nvSpPr>
        <p:spPr bwMode="auto">
          <a:xfrm>
            <a:off x="2787253" y="1780341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0" name="Oval 2976"/>
          <p:cNvSpPr>
            <a:spLocks noChangeArrowheads="1"/>
          </p:cNvSpPr>
          <p:nvPr/>
        </p:nvSpPr>
        <p:spPr bwMode="auto">
          <a:xfrm>
            <a:off x="2749153" y="19136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1" name="Oval 2977"/>
          <p:cNvSpPr>
            <a:spLocks noChangeArrowheads="1"/>
          </p:cNvSpPr>
          <p:nvPr/>
        </p:nvSpPr>
        <p:spPr bwMode="auto">
          <a:xfrm>
            <a:off x="3911203" y="17803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2" name="Oval 2978"/>
          <p:cNvSpPr>
            <a:spLocks noChangeArrowheads="1"/>
          </p:cNvSpPr>
          <p:nvPr/>
        </p:nvSpPr>
        <p:spPr bwMode="auto">
          <a:xfrm>
            <a:off x="4739878" y="22375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3" name="Oval 2979"/>
          <p:cNvSpPr>
            <a:spLocks noChangeArrowheads="1"/>
          </p:cNvSpPr>
          <p:nvPr/>
        </p:nvSpPr>
        <p:spPr bwMode="auto">
          <a:xfrm>
            <a:off x="273010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4" name="Oval 2980"/>
          <p:cNvSpPr>
            <a:spLocks noChangeArrowheads="1"/>
          </p:cNvSpPr>
          <p:nvPr/>
        </p:nvSpPr>
        <p:spPr bwMode="auto">
          <a:xfrm>
            <a:off x="2634853" y="19041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5" name="Oval 2981"/>
          <p:cNvSpPr>
            <a:spLocks noChangeArrowheads="1"/>
          </p:cNvSpPr>
          <p:nvPr/>
        </p:nvSpPr>
        <p:spPr bwMode="auto">
          <a:xfrm>
            <a:off x="2758678" y="16946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6" name="Oval 2982"/>
          <p:cNvSpPr>
            <a:spLocks noChangeArrowheads="1"/>
          </p:cNvSpPr>
          <p:nvPr/>
        </p:nvSpPr>
        <p:spPr bwMode="auto">
          <a:xfrm>
            <a:off x="4111228" y="17803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7" name="Oval 2983"/>
          <p:cNvSpPr>
            <a:spLocks noChangeArrowheads="1"/>
          </p:cNvSpPr>
          <p:nvPr/>
        </p:nvSpPr>
        <p:spPr bwMode="auto">
          <a:xfrm>
            <a:off x="3825478" y="18279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8" name="Oval 2984"/>
          <p:cNvSpPr>
            <a:spLocks noChangeArrowheads="1"/>
          </p:cNvSpPr>
          <p:nvPr/>
        </p:nvSpPr>
        <p:spPr bwMode="auto">
          <a:xfrm>
            <a:off x="4444603" y="17993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09" name="Oval 2985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0" name="Oval 2986"/>
          <p:cNvSpPr>
            <a:spLocks noChangeArrowheads="1"/>
          </p:cNvSpPr>
          <p:nvPr/>
        </p:nvSpPr>
        <p:spPr bwMode="auto">
          <a:xfrm>
            <a:off x="3796903" y="18279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1" name="Oval 2987"/>
          <p:cNvSpPr>
            <a:spLocks noChangeArrowheads="1"/>
          </p:cNvSpPr>
          <p:nvPr/>
        </p:nvSpPr>
        <p:spPr bwMode="auto">
          <a:xfrm>
            <a:off x="3739753" y="15231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2" name="Oval 2988"/>
          <p:cNvSpPr>
            <a:spLocks noChangeArrowheads="1"/>
          </p:cNvSpPr>
          <p:nvPr/>
        </p:nvSpPr>
        <p:spPr bwMode="auto">
          <a:xfrm>
            <a:off x="2739628" y="16946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3" name="Oval 2989"/>
          <p:cNvSpPr>
            <a:spLocks noChangeArrowheads="1"/>
          </p:cNvSpPr>
          <p:nvPr/>
        </p:nvSpPr>
        <p:spPr bwMode="auto">
          <a:xfrm>
            <a:off x="3006328" y="172319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4" name="Oval 2990"/>
          <p:cNvSpPr>
            <a:spLocks noChangeArrowheads="1"/>
          </p:cNvSpPr>
          <p:nvPr/>
        </p:nvSpPr>
        <p:spPr bwMode="auto">
          <a:xfrm>
            <a:off x="3082528" y="176129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5" name="Oval 2991"/>
          <p:cNvSpPr>
            <a:spLocks noChangeArrowheads="1"/>
          </p:cNvSpPr>
          <p:nvPr/>
        </p:nvSpPr>
        <p:spPr bwMode="auto">
          <a:xfrm>
            <a:off x="3330178" y="17041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6" name="Oval 2992"/>
          <p:cNvSpPr>
            <a:spLocks noChangeArrowheads="1"/>
          </p:cNvSpPr>
          <p:nvPr/>
        </p:nvSpPr>
        <p:spPr bwMode="auto">
          <a:xfrm>
            <a:off x="3692128" y="16184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7" name="Oval 2993"/>
          <p:cNvSpPr>
            <a:spLocks noChangeArrowheads="1"/>
          </p:cNvSpPr>
          <p:nvPr/>
        </p:nvSpPr>
        <p:spPr bwMode="auto">
          <a:xfrm>
            <a:off x="3549253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8" name="Oval 2994"/>
          <p:cNvSpPr>
            <a:spLocks noChangeArrowheads="1"/>
          </p:cNvSpPr>
          <p:nvPr/>
        </p:nvSpPr>
        <p:spPr bwMode="auto">
          <a:xfrm>
            <a:off x="3720703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19" name="Oval 2995"/>
          <p:cNvSpPr>
            <a:spLocks noChangeArrowheads="1"/>
          </p:cNvSpPr>
          <p:nvPr/>
        </p:nvSpPr>
        <p:spPr bwMode="auto">
          <a:xfrm>
            <a:off x="3892153" y="1885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0" name="Oval 2996"/>
          <p:cNvSpPr>
            <a:spLocks noChangeArrowheads="1"/>
          </p:cNvSpPr>
          <p:nvPr/>
        </p:nvSpPr>
        <p:spPr bwMode="auto">
          <a:xfrm>
            <a:off x="3873103" y="1942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1" name="Oval 2997"/>
          <p:cNvSpPr>
            <a:spLocks noChangeArrowheads="1"/>
          </p:cNvSpPr>
          <p:nvPr/>
        </p:nvSpPr>
        <p:spPr bwMode="auto">
          <a:xfrm>
            <a:off x="4349353" y="18279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2" name="Oval 2998"/>
          <p:cNvSpPr>
            <a:spLocks noChangeArrowheads="1"/>
          </p:cNvSpPr>
          <p:nvPr/>
        </p:nvSpPr>
        <p:spPr bwMode="auto">
          <a:xfrm>
            <a:off x="2730103" y="19041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3" name="Oval 2999"/>
          <p:cNvSpPr>
            <a:spLocks noChangeArrowheads="1"/>
          </p:cNvSpPr>
          <p:nvPr/>
        </p:nvSpPr>
        <p:spPr bwMode="auto">
          <a:xfrm>
            <a:off x="3930253" y="17993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4" name="Oval 3000"/>
          <p:cNvSpPr>
            <a:spLocks noChangeArrowheads="1"/>
          </p:cNvSpPr>
          <p:nvPr/>
        </p:nvSpPr>
        <p:spPr bwMode="auto">
          <a:xfrm>
            <a:off x="2872978" y="16469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5" name="Oval 3001"/>
          <p:cNvSpPr>
            <a:spLocks noChangeArrowheads="1"/>
          </p:cNvSpPr>
          <p:nvPr/>
        </p:nvSpPr>
        <p:spPr bwMode="auto">
          <a:xfrm>
            <a:off x="2634853" y="1894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6" name="Oval 3002"/>
          <p:cNvSpPr>
            <a:spLocks noChangeArrowheads="1"/>
          </p:cNvSpPr>
          <p:nvPr/>
        </p:nvSpPr>
        <p:spPr bwMode="auto">
          <a:xfrm>
            <a:off x="3406378" y="16850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7" name="Oval 3003"/>
          <p:cNvSpPr>
            <a:spLocks noChangeArrowheads="1"/>
          </p:cNvSpPr>
          <p:nvPr/>
        </p:nvSpPr>
        <p:spPr bwMode="auto">
          <a:xfrm>
            <a:off x="3806428" y="20279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8" name="Oval 3004"/>
          <p:cNvSpPr>
            <a:spLocks noChangeArrowheads="1"/>
          </p:cNvSpPr>
          <p:nvPr/>
        </p:nvSpPr>
        <p:spPr bwMode="auto">
          <a:xfrm>
            <a:off x="3454003" y="17993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29" name="Oval 3005"/>
          <p:cNvSpPr>
            <a:spLocks noChangeArrowheads="1"/>
          </p:cNvSpPr>
          <p:nvPr/>
        </p:nvSpPr>
        <p:spPr bwMode="auto">
          <a:xfrm>
            <a:off x="3720703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0" name="Oval 3006"/>
          <p:cNvSpPr>
            <a:spLocks noChangeArrowheads="1"/>
          </p:cNvSpPr>
          <p:nvPr/>
        </p:nvSpPr>
        <p:spPr bwMode="auto">
          <a:xfrm>
            <a:off x="380642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1" name="Oval 3007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2" name="Oval 3008"/>
          <p:cNvSpPr>
            <a:spLocks noChangeArrowheads="1"/>
          </p:cNvSpPr>
          <p:nvPr/>
        </p:nvSpPr>
        <p:spPr bwMode="auto">
          <a:xfrm>
            <a:off x="2949178" y="16660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3" name="Oval 3009"/>
          <p:cNvSpPr>
            <a:spLocks noChangeArrowheads="1"/>
          </p:cNvSpPr>
          <p:nvPr/>
        </p:nvSpPr>
        <p:spPr bwMode="auto">
          <a:xfrm>
            <a:off x="3244453" y="18374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4" name="Oval 3010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5" name="Oval 3011"/>
          <p:cNvSpPr>
            <a:spLocks noChangeArrowheads="1"/>
          </p:cNvSpPr>
          <p:nvPr/>
        </p:nvSpPr>
        <p:spPr bwMode="auto">
          <a:xfrm>
            <a:off x="3482578" y="1561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6" name="Oval 3012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7" name="Oval 3013"/>
          <p:cNvSpPr>
            <a:spLocks noChangeArrowheads="1"/>
          </p:cNvSpPr>
          <p:nvPr/>
        </p:nvSpPr>
        <p:spPr bwMode="auto">
          <a:xfrm>
            <a:off x="4444603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8" name="Oval 3014"/>
          <p:cNvSpPr>
            <a:spLocks noChangeArrowheads="1"/>
          </p:cNvSpPr>
          <p:nvPr/>
        </p:nvSpPr>
        <p:spPr bwMode="auto">
          <a:xfrm>
            <a:off x="4101703" y="17612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39" name="Oval 3015"/>
          <p:cNvSpPr>
            <a:spLocks noChangeArrowheads="1"/>
          </p:cNvSpPr>
          <p:nvPr/>
        </p:nvSpPr>
        <p:spPr bwMode="auto">
          <a:xfrm>
            <a:off x="4025503" y="18946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0" name="Oval 3016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1" name="Oval 3017"/>
          <p:cNvSpPr>
            <a:spLocks noChangeArrowheads="1"/>
          </p:cNvSpPr>
          <p:nvPr/>
        </p:nvSpPr>
        <p:spPr bwMode="auto">
          <a:xfrm>
            <a:off x="4130278" y="19327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2" name="Oval 3018"/>
          <p:cNvSpPr>
            <a:spLocks noChangeArrowheads="1"/>
          </p:cNvSpPr>
          <p:nvPr/>
        </p:nvSpPr>
        <p:spPr bwMode="auto">
          <a:xfrm>
            <a:off x="3911203" y="20851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3" name="Oval 3019"/>
          <p:cNvSpPr>
            <a:spLocks noChangeArrowheads="1"/>
          </p:cNvSpPr>
          <p:nvPr/>
        </p:nvSpPr>
        <p:spPr bwMode="auto">
          <a:xfrm>
            <a:off x="2777728" y="18089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4" name="Oval 3020"/>
          <p:cNvSpPr>
            <a:spLocks noChangeArrowheads="1"/>
          </p:cNvSpPr>
          <p:nvPr/>
        </p:nvSpPr>
        <p:spPr bwMode="auto">
          <a:xfrm>
            <a:off x="3625453" y="17517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5" name="Oval 3021"/>
          <p:cNvSpPr>
            <a:spLocks noChangeArrowheads="1"/>
          </p:cNvSpPr>
          <p:nvPr/>
        </p:nvSpPr>
        <p:spPr bwMode="auto">
          <a:xfrm>
            <a:off x="3949303" y="17993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6" name="Oval 3022"/>
          <p:cNvSpPr>
            <a:spLocks noChangeArrowheads="1"/>
          </p:cNvSpPr>
          <p:nvPr/>
        </p:nvSpPr>
        <p:spPr bwMode="auto">
          <a:xfrm>
            <a:off x="3215878" y="1723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7" name="Oval 3023"/>
          <p:cNvSpPr>
            <a:spLocks noChangeArrowheads="1"/>
          </p:cNvSpPr>
          <p:nvPr/>
        </p:nvSpPr>
        <p:spPr bwMode="auto">
          <a:xfrm>
            <a:off x="4035028" y="18851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8" name="Oval 3024"/>
          <p:cNvSpPr>
            <a:spLocks noChangeArrowheads="1"/>
          </p:cNvSpPr>
          <p:nvPr/>
        </p:nvSpPr>
        <p:spPr bwMode="auto">
          <a:xfrm>
            <a:off x="3673078" y="19232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49" name="Oval 3025"/>
          <p:cNvSpPr>
            <a:spLocks noChangeArrowheads="1"/>
          </p:cNvSpPr>
          <p:nvPr/>
        </p:nvSpPr>
        <p:spPr bwMode="auto">
          <a:xfrm>
            <a:off x="3977878" y="18946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0" name="Oval 3026"/>
          <p:cNvSpPr>
            <a:spLocks noChangeArrowheads="1"/>
          </p:cNvSpPr>
          <p:nvPr/>
        </p:nvSpPr>
        <p:spPr bwMode="auto">
          <a:xfrm>
            <a:off x="2739628" y="16469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1" name="Oval 3027"/>
          <p:cNvSpPr>
            <a:spLocks noChangeArrowheads="1"/>
          </p:cNvSpPr>
          <p:nvPr/>
        </p:nvSpPr>
        <p:spPr bwMode="auto">
          <a:xfrm>
            <a:off x="4044553" y="17803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2" name="Oval 3028"/>
          <p:cNvSpPr>
            <a:spLocks noChangeArrowheads="1"/>
          </p:cNvSpPr>
          <p:nvPr/>
        </p:nvSpPr>
        <p:spPr bwMode="auto">
          <a:xfrm>
            <a:off x="2920603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3" name="Oval 3029"/>
          <p:cNvSpPr>
            <a:spLocks noChangeArrowheads="1"/>
          </p:cNvSpPr>
          <p:nvPr/>
        </p:nvSpPr>
        <p:spPr bwMode="auto">
          <a:xfrm>
            <a:off x="2825353" y="17612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4" name="Oval 3030"/>
          <p:cNvSpPr>
            <a:spLocks noChangeArrowheads="1"/>
          </p:cNvSpPr>
          <p:nvPr/>
        </p:nvSpPr>
        <p:spPr bwMode="auto">
          <a:xfrm>
            <a:off x="4711303" y="2199441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5" name="Oval 3031"/>
          <p:cNvSpPr>
            <a:spLocks noChangeArrowheads="1"/>
          </p:cNvSpPr>
          <p:nvPr/>
        </p:nvSpPr>
        <p:spPr bwMode="auto">
          <a:xfrm>
            <a:off x="3253978" y="16850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6" name="Oval 3032"/>
          <p:cNvSpPr>
            <a:spLocks noChangeArrowheads="1"/>
          </p:cNvSpPr>
          <p:nvPr/>
        </p:nvSpPr>
        <p:spPr bwMode="auto">
          <a:xfrm>
            <a:off x="2672953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7" name="Oval 3033"/>
          <p:cNvSpPr>
            <a:spLocks noChangeArrowheads="1"/>
          </p:cNvSpPr>
          <p:nvPr/>
        </p:nvSpPr>
        <p:spPr bwMode="auto">
          <a:xfrm>
            <a:off x="3082528" y="19041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8" name="Oval 3034"/>
          <p:cNvSpPr>
            <a:spLocks noChangeArrowheads="1"/>
          </p:cNvSpPr>
          <p:nvPr/>
        </p:nvSpPr>
        <p:spPr bwMode="auto">
          <a:xfrm>
            <a:off x="4711303" y="222801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59" name="Oval 3035"/>
          <p:cNvSpPr>
            <a:spLocks noChangeArrowheads="1"/>
          </p:cNvSpPr>
          <p:nvPr/>
        </p:nvSpPr>
        <p:spPr bwMode="auto">
          <a:xfrm>
            <a:off x="4663678" y="2189916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0" name="Oval 3036"/>
          <p:cNvSpPr>
            <a:spLocks noChangeArrowheads="1"/>
          </p:cNvSpPr>
          <p:nvPr/>
        </p:nvSpPr>
        <p:spPr bwMode="auto">
          <a:xfrm>
            <a:off x="4682728" y="219944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1" name="Oval 3037"/>
          <p:cNvSpPr>
            <a:spLocks noChangeArrowheads="1"/>
          </p:cNvSpPr>
          <p:nvPr/>
        </p:nvSpPr>
        <p:spPr bwMode="auto">
          <a:xfrm>
            <a:off x="4711303" y="216134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2" name="Oval 3038"/>
          <p:cNvSpPr>
            <a:spLocks noChangeArrowheads="1"/>
          </p:cNvSpPr>
          <p:nvPr/>
        </p:nvSpPr>
        <p:spPr bwMode="auto">
          <a:xfrm>
            <a:off x="3768328" y="15993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3" name="Oval 3039"/>
          <p:cNvSpPr>
            <a:spLocks noChangeArrowheads="1"/>
          </p:cNvSpPr>
          <p:nvPr/>
        </p:nvSpPr>
        <p:spPr bwMode="auto">
          <a:xfrm>
            <a:off x="4720828" y="220896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4" name="Oval 3040"/>
          <p:cNvSpPr>
            <a:spLocks noChangeArrowheads="1"/>
          </p:cNvSpPr>
          <p:nvPr/>
        </p:nvSpPr>
        <p:spPr bwMode="auto">
          <a:xfrm>
            <a:off x="3968353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5" name="Oval 3041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6" name="Oval 3042"/>
          <p:cNvSpPr>
            <a:spLocks noChangeArrowheads="1"/>
          </p:cNvSpPr>
          <p:nvPr/>
        </p:nvSpPr>
        <p:spPr bwMode="auto">
          <a:xfrm>
            <a:off x="3406378" y="16279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7" name="Oval 3043"/>
          <p:cNvSpPr>
            <a:spLocks noChangeArrowheads="1"/>
          </p:cNvSpPr>
          <p:nvPr/>
        </p:nvSpPr>
        <p:spPr bwMode="auto">
          <a:xfrm>
            <a:off x="2758678" y="17422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8" name="Oval 3044"/>
          <p:cNvSpPr>
            <a:spLocks noChangeArrowheads="1"/>
          </p:cNvSpPr>
          <p:nvPr/>
        </p:nvSpPr>
        <p:spPr bwMode="auto">
          <a:xfrm>
            <a:off x="4320778" y="17136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69" name="Oval 3045"/>
          <p:cNvSpPr>
            <a:spLocks noChangeArrowheads="1"/>
          </p:cNvSpPr>
          <p:nvPr/>
        </p:nvSpPr>
        <p:spPr bwMode="auto">
          <a:xfrm>
            <a:off x="3987403" y="1951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0" name="Oval 3046"/>
          <p:cNvSpPr>
            <a:spLocks noChangeArrowheads="1"/>
          </p:cNvSpPr>
          <p:nvPr/>
        </p:nvSpPr>
        <p:spPr bwMode="auto">
          <a:xfrm>
            <a:off x="2758678" y="17327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1" name="Oval 3047"/>
          <p:cNvSpPr>
            <a:spLocks noChangeArrowheads="1"/>
          </p:cNvSpPr>
          <p:nvPr/>
        </p:nvSpPr>
        <p:spPr bwMode="auto">
          <a:xfrm>
            <a:off x="4120753" y="16279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2" name="Oval 3048"/>
          <p:cNvSpPr>
            <a:spLocks noChangeArrowheads="1"/>
          </p:cNvSpPr>
          <p:nvPr/>
        </p:nvSpPr>
        <p:spPr bwMode="auto">
          <a:xfrm>
            <a:off x="2892028" y="15707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3" name="Oval 3049"/>
          <p:cNvSpPr>
            <a:spLocks noChangeArrowheads="1"/>
          </p:cNvSpPr>
          <p:nvPr/>
        </p:nvSpPr>
        <p:spPr bwMode="auto">
          <a:xfrm>
            <a:off x="3911203" y="14755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4" name="Oval 3050"/>
          <p:cNvSpPr>
            <a:spLocks noChangeArrowheads="1"/>
          </p:cNvSpPr>
          <p:nvPr/>
        </p:nvSpPr>
        <p:spPr bwMode="auto">
          <a:xfrm>
            <a:off x="4101703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5" name="Oval 3051"/>
          <p:cNvSpPr>
            <a:spLocks noChangeArrowheads="1"/>
          </p:cNvSpPr>
          <p:nvPr/>
        </p:nvSpPr>
        <p:spPr bwMode="auto">
          <a:xfrm>
            <a:off x="4244578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6" name="Oval 3052"/>
          <p:cNvSpPr>
            <a:spLocks noChangeArrowheads="1"/>
          </p:cNvSpPr>
          <p:nvPr/>
        </p:nvSpPr>
        <p:spPr bwMode="auto">
          <a:xfrm>
            <a:off x="2672953" y="18279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7" name="Oval 3053"/>
          <p:cNvSpPr>
            <a:spLocks noChangeArrowheads="1"/>
          </p:cNvSpPr>
          <p:nvPr/>
        </p:nvSpPr>
        <p:spPr bwMode="auto">
          <a:xfrm>
            <a:off x="3873103" y="1885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8" name="Oval 3054"/>
          <p:cNvSpPr>
            <a:spLocks noChangeArrowheads="1"/>
          </p:cNvSpPr>
          <p:nvPr/>
        </p:nvSpPr>
        <p:spPr bwMode="auto">
          <a:xfrm>
            <a:off x="4082653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79" name="Oval 3055"/>
          <p:cNvSpPr>
            <a:spLocks noChangeArrowheads="1"/>
          </p:cNvSpPr>
          <p:nvPr/>
        </p:nvSpPr>
        <p:spPr bwMode="auto">
          <a:xfrm>
            <a:off x="2730103" y="17993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0" name="Oval 3056"/>
          <p:cNvSpPr>
            <a:spLocks noChangeArrowheads="1"/>
          </p:cNvSpPr>
          <p:nvPr/>
        </p:nvSpPr>
        <p:spPr bwMode="auto">
          <a:xfrm>
            <a:off x="4330303" y="20089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1" name="Oval 3057"/>
          <p:cNvSpPr>
            <a:spLocks noChangeArrowheads="1"/>
          </p:cNvSpPr>
          <p:nvPr/>
        </p:nvSpPr>
        <p:spPr bwMode="auto">
          <a:xfrm>
            <a:off x="3939778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2" name="Oval 3058"/>
          <p:cNvSpPr>
            <a:spLocks noChangeArrowheads="1"/>
          </p:cNvSpPr>
          <p:nvPr/>
        </p:nvSpPr>
        <p:spPr bwMode="auto">
          <a:xfrm>
            <a:off x="3682603" y="19994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3" name="Oval 3059"/>
          <p:cNvSpPr>
            <a:spLocks noChangeArrowheads="1"/>
          </p:cNvSpPr>
          <p:nvPr/>
        </p:nvSpPr>
        <p:spPr bwMode="auto">
          <a:xfrm>
            <a:off x="2720578" y="16946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4" name="Oval 3060"/>
          <p:cNvSpPr>
            <a:spLocks noChangeArrowheads="1"/>
          </p:cNvSpPr>
          <p:nvPr/>
        </p:nvSpPr>
        <p:spPr bwMode="auto">
          <a:xfrm>
            <a:off x="2749153" y="15707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5" name="Oval 3061"/>
          <p:cNvSpPr>
            <a:spLocks noChangeArrowheads="1"/>
          </p:cNvSpPr>
          <p:nvPr/>
        </p:nvSpPr>
        <p:spPr bwMode="auto">
          <a:xfrm>
            <a:off x="2777728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6" name="Oval 3062"/>
          <p:cNvSpPr>
            <a:spLocks noChangeArrowheads="1"/>
          </p:cNvSpPr>
          <p:nvPr/>
        </p:nvSpPr>
        <p:spPr bwMode="auto">
          <a:xfrm>
            <a:off x="2711053" y="16850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7" name="Oval 3063"/>
          <p:cNvSpPr>
            <a:spLocks noChangeArrowheads="1"/>
          </p:cNvSpPr>
          <p:nvPr/>
        </p:nvSpPr>
        <p:spPr bwMode="auto">
          <a:xfrm>
            <a:off x="2634853" y="1942266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8" name="Oval 3064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89" name="Oval 3065"/>
          <p:cNvSpPr>
            <a:spLocks noChangeArrowheads="1"/>
          </p:cNvSpPr>
          <p:nvPr/>
        </p:nvSpPr>
        <p:spPr bwMode="auto">
          <a:xfrm>
            <a:off x="3253978" y="161841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0" name="Oval 3066"/>
          <p:cNvSpPr>
            <a:spLocks noChangeArrowheads="1"/>
          </p:cNvSpPr>
          <p:nvPr/>
        </p:nvSpPr>
        <p:spPr bwMode="auto">
          <a:xfrm>
            <a:off x="3901678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1" name="Oval 3067"/>
          <p:cNvSpPr>
            <a:spLocks noChangeArrowheads="1"/>
          </p:cNvSpPr>
          <p:nvPr/>
        </p:nvSpPr>
        <p:spPr bwMode="auto">
          <a:xfrm>
            <a:off x="3958828" y="19994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2" name="Oval 3068"/>
          <p:cNvSpPr>
            <a:spLocks noChangeArrowheads="1"/>
          </p:cNvSpPr>
          <p:nvPr/>
        </p:nvSpPr>
        <p:spPr bwMode="auto">
          <a:xfrm>
            <a:off x="3825478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3" name="Oval 3069"/>
          <p:cNvSpPr>
            <a:spLocks noChangeArrowheads="1"/>
          </p:cNvSpPr>
          <p:nvPr/>
        </p:nvSpPr>
        <p:spPr bwMode="auto">
          <a:xfrm>
            <a:off x="3949303" y="17612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4" name="Oval 3070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5" name="Oval 3071"/>
          <p:cNvSpPr>
            <a:spLocks noChangeArrowheads="1"/>
          </p:cNvSpPr>
          <p:nvPr/>
        </p:nvSpPr>
        <p:spPr bwMode="auto">
          <a:xfrm>
            <a:off x="3168253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6" name="Oval 3072"/>
          <p:cNvSpPr>
            <a:spLocks noChangeArrowheads="1"/>
          </p:cNvSpPr>
          <p:nvPr/>
        </p:nvSpPr>
        <p:spPr bwMode="auto">
          <a:xfrm>
            <a:off x="3015853" y="18565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7" name="Oval 3073"/>
          <p:cNvSpPr>
            <a:spLocks noChangeArrowheads="1"/>
          </p:cNvSpPr>
          <p:nvPr/>
        </p:nvSpPr>
        <p:spPr bwMode="auto">
          <a:xfrm>
            <a:off x="4425553" y="20851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8" name="Oval 3074"/>
          <p:cNvSpPr>
            <a:spLocks noChangeArrowheads="1"/>
          </p:cNvSpPr>
          <p:nvPr/>
        </p:nvSpPr>
        <p:spPr bwMode="auto">
          <a:xfrm>
            <a:off x="4120753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099" name="Oval 3075"/>
          <p:cNvSpPr>
            <a:spLocks noChangeArrowheads="1"/>
          </p:cNvSpPr>
          <p:nvPr/>
        </p:nvSpPr>
        <p:spPr bwMode="auto">
          <a:xfrm>
            <a:off x="2634853" y="19041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0" name="Oval 3076"/>
          <p:cNvSpPr>
            <a:spLocks noChangeArrowheads="1"/>
          </p:cNvSpPr>
          <p:nvPr/>
        </p:nvSpPr>
        <p:spPr bwMode="auto">
          <a:xfrm>
            <a:off x="4701778" y="218039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1" name="Oval 3077"/>
          <p:cNvSpPr>
            <a:spLocks noChangeArrowheads="1"/>
          </p:cNvSpPr>
          <p:nvPr/>
        </p:nvSpPr>
        <p:spPr bwMode="auto">
          <a:xfrm>
            <a:off x="4111228" y="16469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2" name="Oval 3078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3" name="Oval 3079"/>
          <p:cNvSpPr>
            <a:spLocks noChangeArrowheads="1"/>
          </p:cNvSpPr>
          <p:nvPr/>
        </p:nvSpPr>
        <p:spPr bwMode="auto">
          <a:xfrm>
            <a:off x="4625578" y="18755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4" name="Oval 3080"/>
          <p:cNvSpPr>
            <a:spLocks noChangeArrowheads="1"/>
          </p:cNvSpPr>
          <p:nvPr/>
        </p:nvSpPr>
        <p:spPr bwMode="auto">
          <a:xfrm>
            <a:off x="4168378" y="17327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5" name="Oval 3081"/>
          <p:cNvSpPr>
            <a:spLocks noChangeArrowheads="1"/>
          </p:cNvSpPr>
          <p:nvPr/>
        </p:nvSpPr>
        <p:spPr bwMode="auto">
          <a:xfrm>
            <a:off x="3215878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6" name="Oval 3082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7" name="Oval 3083"/>
          <p:cNvSpPr>
            <a:spLocks noChangeArrowheads="1"/>
          </p:cNvSpPr>
          <p:nvPr/>
        </p:nvSpPr>
        <p:spPr bwMode="auto">
          <a:xfrm>
            <a:off x="32254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8" name="Oval 3084"/>
          <p:cNvSpPr>
            <a:spLocks noChangeArrowheads="1"/>
          </p:cNvSpPr>
          <p:nvPr/>
        </p:nvSpPr>
        <p:spPr bwMode="auto">
          <a:xfrm>
            <a:off x="3473053" y="16946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09" name="Oval 3085"/>
          <p:cNvSpPr>
            <a:spLocks noChangeArrowheads="1"/>
          </p:cNvSpPr>
          <p:nvPr/>
        </p:nvSpPr>
        <p:spPr bwMode="auto">
          <a:xfrm>
            <a:off x="4435078" y="19136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0" name="Oval 3086"/>
          <p:cNvSpPr>
            <a:spLocks noChangeArrowheads="1"/>
          </p:cNvSpPr>
          <p:nvPr/>
        </p:nvSpPr>
        <p:spPr bwMode="auto">
          <a:xfrm>
            <a:off x="4187428" y="1951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1" name="Oval 3087"/>
          <p:cNvSpPr>
            <a:spLocks noChangeArrowheads="1"/>
          </p:cNvSpPr>
          <p:nvPr/>
        </p:nvSpPr>
        <p:spPr bwMode="auto">
          <a:xfrm>
            <a:off x="2644378" y="16374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2" name="Oval 3088"/>
          <p:cNvSpPr>
            <a:spLocks noChangeArrowheads="1"/>
          </p:cNvSpPr>
          <p:nvPr/>
        </p:nvSpPr>
        <p:spPr bwMode="auto">
          <a:xfrm>
            <a:off x="4092178" y="17422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3" name="Oval 3089"/>
          <p:cNvSpPr>
            <a:spLocks noChangeArrowheads="1"/>
          </p:cNvSpPr>
          <p:nvPr/>
        </p:nvSpPr>
        <p:spPr bwMode="auto">
          <a:xfrm>
            <a:off x="3673078" y="197084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4" name="Oval 3090"/>
          <p:cNvSpPr>
            <a:spLocks noChangeArrowheads="1"/>
          </p:cNvSpPr>
          <p:nvPr/>
        </p:nvSpPr>
        <p:spPr bwMode="auto">
          <a:xfrm>
            <a:off x="3815953" y="18660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5" name="Oval 3091"/>
          <p:cNvSpPr>
            <a:spLocks noChangeArrowheads="1"/>
          </p:cNvSpPr>
          <p:nvPr/>
        </p:nvSpPr>
        <p:spPr bwMode="auto">
          <a:xfrm>
            <a:off x="4720828" y="222801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6" name="Oval 3092"/>
          <p:cNvSpPr>
            <a:spLocks noChangeArrowheads="1"/>
          </p:cNvSpPr>
          <p:nvPr/>
        </p:nvSpPr>
        <p:spPr bwMode="auto">
          <a:xfrm>
            <a:off x="4235053" y="19232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7" name="Oval 3093"/>
          <p:cNvSpPr>
            <a:spLocks noChangeArrowheads="1"/>
          </p:cNvSpPr>
          <p:nvPr/>
        </p:nvSpPr>
        <p:spPr bwMode="auto">
          <a:xfrm>
            <a:off x="4292203" y="20565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8" name="Oval 3094"/>
          <p:cNvSpPr>
            <a:spLocks noChangeArrowheads="1"/>
          </p:cNvSpPr>
          <p:nvPr/>
        </p:nvSpPr>
        <p:spPr bwMode="auto">
          <a:xfrm>
            <a:off x="3777853" y="18660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19" name="Oval 3095"/>
          <p:cNvSpPr>
            <a:spLocks noChangeArrowheads="1"/>
          </p:cNvSpPr>
          <p:nvPr/>
        </p:nvSpPr>
        <p:spPr bwMode="auto">
          <a:xfrm>
            <a:off x="4063603" y="21327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0" name="Oval 3096"/>
          <p:cNvSpPr>
            <a:spLocks noChangeArrowheads="1"/>
          </p:cNvSpPr>
          <p:nvPr/>
        </p:nvSpPr>
        <p:spPr bwMode="auto">
          <a:xfrm>
            <a:off x="3854053" y="16469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1" name="Oval 3097"/>
          <p:cNvSpPr>
            <a:spLocks noChangeArrowheads="1"/>
          </p:cNvSpPr>
          <p:nvPr/>
        </p:nvSpPr>
        <p:spPr bwMode="auto">
          <a:xfrm>
            <a:off x="4568428" y="17517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2" name="Oval 3098"/>
          <p:cNvSpPr>
            <a:spLocks noChangeArrowheads="1"/>
          </p:cNvSpPr>
          <p:nvPr/>
        </p:nvSpPr>
        <p:spPr bwMode="auto">
          <a:xfrm>
            <a:off x="2692003" y="16660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3" name="Oval 3099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4" name="Oval 3100"/>
          <p:cNvSpPr>
            <a:spLocks noChangeArrowheads="1"/>
          </p:cNvSpPr>
          <p:nvPr/>
        </p:nvSpPr>
        <p:spPr bwMode="auto">
          <a:xfrm>
            <a:off x="2863453" y="16088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5" name="Oval 3101"/>
          <p:cNvSpPr>
            <a:spLocks noChangeArrowheads="1"/>
          </p:cNvSpPr>
          <p:nvPr/>
        </p:nvSpPr>
        <p:spPr bwMode="auto">
          <a:xfrm>
            <a:off x="3454003" y="19232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6" name="Oval 3102"/>
          <p:cNvSpPr>
            <a:spLocks noChangeArrowheads="1"/>
          </p:cNvSpPr>
          <p:nvPr/>
        </p:nvSpPr>
        <p:spPr bwMode="auto">
          <a:xfrm>
            <a:off x="3930253" y="14564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7" name="Oval 3103"/>
          <p:cNvSpPr>
            <a:spLocks noChangeArrowheads="1"/>
          </p:cNvSpPr>
          <p:nvPr/>
        </p:nvSpPr>
        <p:spPr bwMode="auto">
          <a:xfrm>
            <a:off x="2634853" y="18089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8" name="Oval 3104"/>
          <p:cNvSpPr>
            <a:spLocks noChangeArrowheads="1"/>
          </p:cNvSpPr>
          <p:nvPr/>
        </p:nvSpPr>
        <p:spPr bwMode="auto">
          <a:xfrm>
            <a:off x="3234928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29" name="Oval 3105"/>
          <p:cNvSpPr>
            <a:spLocks noChangeArrowheads="1"/>
          </p:cNvSpPr>
          <p:nvPr/>
        </p:nvSpPr>
        <p:spPr bwMode="auto">
          <a:xfrm>
            <a:off x="4349353" y="19994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0" name="Oval 3106"/>
          <p:cNvSpPr>
            <a:spLocks noChangeArrowheads="1"/>
          </p:cNvSpPr>
          <p:nvPr/>
        </p:nvSpPr>
        <p:spPr bwMode="auto">
          <a:xfrm>
            <a:off x="3987403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1" name="Oval 3107"/>
          <p:cNvSpPr>
            <a:spLocks noChangeArrowheads="1"/>
          </p:cNvSpPr>
          <p:nvPr/>
        </p:nvSpPr>
        <p:spPr bwMode="auto">
          <a:xfrm>
            <a:off x="3006328" y="16184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2" name="Oval 3108"/>
          <p:cNvSpPr>
            <a:spLocks noChangeArrowheads="1"/>
          </p:cNvSpPr>
          <p:nvPr/>
        </p:nvSpPr>
        <p:spPr bwMode="auto">
          <a:xfrm>
            <a:off x="4073128" y="1580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3" name="Oval 3109"/>
          <p:cNvSpPr>
            <a:spLocks noChangeArrowheads="1"/>
          </p:cNvSpPr>
          <p:nvPr/>
        </p:nvSpPr>
        <p:spPr bwMode="auto">
          <a:xfrm>
            <a:off x="3787378" y="18089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4" name="Oval 3110"/>
          <p:cNvSpPr>
            <a:spLocks noChangeArrowheads="1"/>
          </p:cNvSpPr>
          <p:nvPr/>
        </p:nvSpPr>
        <p:spPr bwMode="auto">
          <a:xfrm>
            <a:off x="2987278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5" name="Oval 3111"/>
          <p:cNvSpPr>
            <a:spLocks noChangeArrowheads="1"/>
          </p:cNvSpPr>
          <p:nvPr/>
        </p:nvSpPr>
        <p:spPr bwMode="auto">
          <a:xfrm>
            <a:off x="2825353" y="15898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6" name="Oval 3112"/>
          <p:cNvSpPr>
            <a:spLocks noChangeArrowheads="1"/>
          </p:cNvSpPr>
          <p:nvPr/>
        </p:nvSpPr>
        <p:spPr bwMode="auto">
          <a:xfrm>
            <a:off x="3825478" y="1875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7" name="Oval 3113"/>
          <p:cNvSpPr>
            <a:spLocks noChangeArrowheads="1"/>
          </p:cNvSpPr>
          <p:nvPr/>
        </p:nvSpPr>
        <p:spPr bwMode="auto">
          <a:xfrm>
            <a:off x="3368278" y="17517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8" name="Oval 3114"/>
          <p:cNvSpPr>
            <a:spLocks noChangeArrowheads="1"/>
          </p:cNvSpPr>
          <p:nvPr/>
        </p:nvSpPr>
        <p:spPr bwMode="auto">
          <a:xfrm>
            <a:off x="2844403" y="15803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39" name="Oval 3115"/>
          <p:cNvSpPr>
            <a:spLocks noChangeArrowheads="1"/>
          </p:cNvSpPr>
          <p:nvPr/>
        </p:nvSpPr>
        <p:spPr bwMode="auto">
          <a:xfrm>
            <a:off x="3730228" y="15517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0" name="Oval 3116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1" name="Oval 3117"/>
          <p:cNvSpPr>
            <a:spLocks noChangeArrowheads="1"/>
          </p:cNvSpPr>
          <p:nvPr/>
        </p:nvSpPr>
        <p:spPr bwMode="auto">
          <a:xfrm>
            <a:off x="4120753" y="1942266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2" name="Oval 3118"/>
          <p:cNvSpPr>
            <a:spLocks noChangeArrowheads="1"/>
          </p:cNvSpPr>
          <p:nvPr/>
        </p:nvSpPr>
        <p:spPr bwMode="auto">
          <a:xfrm>
            <a:off x="3863578" y="17422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3" name="Oval 3119"/>
          <p:cNvSpPr>
            <a:spLocks noChangeArrowheads="1"/>
          </p:cNvSpPr>
          <p:nvPr/>
        </p:nvSpPr>
        <p:spPr bwMode="auto">
          <a:xfrm>
            <a:off x="2749153" y="18660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4" name="Oval 3120"/>
          <p:cNvSpPr>
            <a:spLocks noChangeArrowheads="1"/>
          </p:cNvSpPr>
          <p:nvPr/>
        </p:nvSpPr>
        <p:spPr bwMode="auto">
          <a:xfrm>
            <a:off x="3368278" y="16469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5" name="Oval 3121"/>
          <p:cNvSpPr>
            <a:spLocks noChangeArrowheads="1"/>
          </p:cNvSpPr>
          <p:nvPr/>
        </p:nvSpPr>
        <p:spPr bwMode="auto">
          <a:xfrm>
            <a:off x="4730353" y="1942266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6" name="Oval 3122"/>
          <p:cNvSpPr>
            <a:spLocks noChangeArrowheads="1"/>
          </p:cNvSpPr>
          <p:nvPr/>
        </p:nvSpPr>
        <p:spPr bwMode="auto">
          <a:xfrm>
            <a:off x="3311128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7" name="Oval 3123"/>
          <p:cNvSpPr>
            <a:spLocks noChangeArrowheads="1"/>
          </p:cNvSpPr>
          <p:nvPr/>
        </p:nvSpPr>
        <p:spPr bwMode="auto">
          <a:xfrm>
            <a:off x="3053953" y="17803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8" name="Oval 3124"/>
          <p:cNvSpPr>
            <a:spLocks noChangeArrowheads="1"/>
          </p:cNvSpPr>
          <p:nvPr/>
        </p:nvSpPr>
        <p:spPr bwMode="auto">
          <a:xfrm>
            <a:off x="2634853" y="18184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49" name="Oval 3125"/>
          <p:cNvSpPr>
            <a:spLocks noChangeArrowheads="1"/>
          </p:cNvSpPr>
          <p:nvPr/>
        </p:nvSpPr>
        <p:spPr bwMode="auto">
          <a:xfrm>
            <a:off x="3987403" y="19708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0" name="Oval 3126"/>
          <p:cNvSpPr>
            <a:spLocks noChangeArrowheads="1"/>
          </p:cNvSpPr>
          <p:nvPr/>
        </p:nvSpPr>
        <p:spPr bwMode="auto">
          <a:xfrm>
            <a:off x="3339703" y="16374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1" name="Oval 3127"/>
          <p:cNvSpPr>
            <a:spLocks noChangeArrowheads="1"/>
          </p:cNvSpPr>
          <p:nvPr/>
        </p:nvSpPr>
        <p:spPr bwMode="auto">
          <a:xfrm>
            <a:off x="4625578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2" name="Oval 3128"/>
          <p:cNvSpPr>
            <a:spLocks noChangeArrowheads="1"/>
          </p:cNvSpPr>
          <p:nvPr/>
        </p:nvSpPr>
        <p:spPr bwMode="auto">
          <a:xfrm>
            <a:off x="3939778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3" name="Oval 3129"/>
          <p:cNvSpPr>
            <a:spLocks noChangeArrowheads="1"/>
          </p:cNvSpPr>
          <p:nvPr/>
        </p:nvSpPr>
        <p:spPr bwMode="auto">
          <a:xfrm>
            <a:off x="2787253" y="17136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4" name="Oval 3130"/>
          <p:cNvSpPr>
            <a:spLocks noChangeArrowheads="1"/>
          </p:cNvSpPr>
          <p:nvPr/>
        </p:nvSpPr>
        <p:spPr bwMode="auto">
          <a:xfrm>
            <a:off x="2653903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5" name="Oval 3131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6" name="Oval 3132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0000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7" name="Oval 3133"/>
          <p:cNvSpPr>
            <a:spLocks noChangeArrowheads="1"/>
          </p:cNvSpPr>
          <p:nvPr/>
        </p:nvSpPr>
        <p:spPr bwMode="auto">
          <a:xfrm>
            <a:off x="4539853" y="19041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8" name="Oval 3134"/>
          <p:cNvSpPr>
            <a:spLocks noChangeArrowheads="1"/>
          </p:cNvSpPr>
          <p:nvPr/>
        </p:nvSpPr>
        <p:spPr bwMode="auto">
          <a:xfrm>
            <a:off x="4654153" y="2208966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59" name="Oval 3135"/>
          <p:cNvSpPr>
            <a:spLocks noChangeArrowheads="1"/>
          </p:cNvSpPr>
          <p:nvPr/>
        </p:nvSpPr>
        <p:spPr bwMode="auto">
          <a:xfrm>
            <a:off x="2720578" y="16279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0" name="Oval 3136"/>
          <p:cNvSpPr>
            <a:spLocks noChangeArrowheads="1"/>
          </p:cNvSpPr>
          <p:nvPr/>
        </p:nvSpPr>
        <p:spPr bwMode="auto">
          <a:xfrm>
            <a:off x="3625453" y="1513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1" name="Oval 3137"/>
          <p:cNvSpPr>
            <a:spLocks noChangeArrowheads="1"/>
          </p:cNvSpPr>
          <p:nvPr/>
        </p:nvSpPr>
        <p:spPr bwMode="auto">
          <a:xfrm>
            <a:off x="3815953" y="2104191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2" name="Oval 3138"/>
          <p:cNvSpPr>
            <a:spLocks noChangeArrowheads="1"/>
          </p:cNvSpPr>
          <p:nvPr/>
        </p:nvSpPr>
        <p:spPr bwMode="auto">
          <a:xfrm>
            <a:off x="2644378" y="16088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3" name="Oval 3139"/>
          <p:cNvSpPr>
            <a:spLocks noChangeArrowheads="1"/>
          </p:cNvSpPr>
          <p:nvPr/>
        </p:nvSpPr>
        <p:spPr bwMode="auto">
          <a:xfrm>
            <a:off x="4739878" y="22375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4" name="Oval 3140"/>
          <p:cNvSpPr>
            <a:spLocks noChangeArrowheads="1"/>
          </p:cNvSpPr>
          <p:nvPr/>
        </p:nvSpPr>
        <p:spPr bwMode="auto">
          <a:xfrm>
            <a:off x="4730353" y="21994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5" name="Oval 3141"/>
          <p:cNvSpPr>
            <a:spLocks noChangeArrowheads="1"/>
          </p:cNvSpPr>
          <p:nvPr/>
        </p:nvSpPr>
        <p:spPr bwMode="auto">
          <a:xfrm>
            <a:off x="3577828" y="17898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6" name="Oval 3142"/>
          <p:cNvSpPr>
            <a:spLocks noChangeArrowheads="1"/>
          </p:cNvSpPr>
          <p:nvPr/>
        </p:nvSpPr>
        <p:spPr bwMode="auto">
          <a:xfrm>
            <a:off x="3568303" y="18660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8" name="Oval 3144"/>
          <p:cNvSpPr>
            <a:spLocks noChangeArrowheads="1"/>
          </p:cNvSpPr>
          <p:nvPr/>
        </p:nvSpPr>
        <p:spPr bwMode="auto">
          <a:xfrm>
            <a:off x="4225528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69" name="Oval 3145"/>
          <p:cNvSpPr>
            <a:spLocks noChangeArrowheads="1"/>
          </p:cNvSpPr>
          <p:nvPr/>
        </p:nvSpPr>
        <p:spPr bwMode="auto">
          <a:xfrm>
            <a:off x="2968228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0" name="Oval 3146"/>
          <p:cNvSpPr>
            <a:spLocks noChangeArrowheads="1"/>
          </p:cNvSpPr>
          <p:nvPr/>
        </p:nvSpPr>
        <p:spPr bwMode="auto">
          <a:xfrm>
            <a:off x="4473178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1" name="Oval 3147"/>
          <p:cNvSpPr>
            <a:spLocks noChangeArrowheads="1"/>
          </p:cNvSpPr>
          <p:nvPr/>
        </p:nvSpPr>
        <p:spPr bwMode="auto">
          <a:xfrm>
            <a:off x="2777728" y="15422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2" name="Oval 3148"/>
          <p:cNvSpPr>
            <a:spLocks noChangeArrowheads="1"/>
          </p:cNvSpPr>
          <p:nvPr/>
        </p:nvSpPr>
        <p:spPr bwMode="auto">
          <a:xfrm>
            <a:off x="4549378" y="17422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3" name="Oval 3149"/>
          <p:cNvSpPr>
            <a:spLocks noChangeArrowheads="1"/>
          </p:cNvSpPr>
          <p:nvPr/>
        </p:nvSpPr>
        <p:spPr bwMode="auto">
          <a:xfrm>
            <a:off x="3634978" y="18755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4" name="Oval 3150"/>
          <p:cNvSpPr>
            <a:spLocks noChangeArrowheads="1"/>
          </p:cNvSpPr>
          <p:nvPr/>
        </p:nvSpPr>
        <p:spPr bwMode="auto">
          <a:xfrm>
            <a:off x="4730353" y="2247066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5" name="Oval 3151"/>
          <p:cNvSpPr>
            <a:spLocks noChangeArrowheads="1"/>
          </p:cNvSpPr>
          <p:nvPr/>
        </p:nvSpPr>
        <p:spPr bwMode="auto">
          <a:xfrm>
            <a:off x="3654028" y="178034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6" name="Oval 3152"/>
          <p:cNvSpPr>
            <a:spLocks noChangeArrowheads="1"/>
          </p:cNvSpPr>
          <p:nvPr/>
        </p:nvSpPr>
        <p:spPr bwMode="auto">
          <a:xfrm>
            <a:off x="3720703" y="20756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7" name="Oval 3153"/>
          <p:cNvSpPr>
            <a:spLocks noChangeArrowheads="1"/>
          </p:cNvSpPr>
          <p:nvPr/>
        </p:nvSpPr>
        <p:spPr bwMode="auto">
          <a:xfrm>
            <a:off x="416837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8" name="Oval 3154"/>
          <p:cNvSpPr>
            <a:spLocks noChangeArrowheads="1"/>
          </p:cNvSpPr>
          <p:nvPr/>
        </p:nvSpPr>
        <p:spPr bwMode="auto">
          <a:xfrm>
            <a:off x="3682603" y="14660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79" name="Oval 3155"/>
          <p:cNvSpPr>
            <a:spLocks noChangeArrowheads="1"/>
          </p:cNvSpPr>
          <p:nvPr/>
        </p:nvSpPr>
        <p:spPr bwMode="auto">
          <a:xfrm>
            <a:off x="4511278" y="18660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0" name="Oval 3156"/>
          <p:cNvSpPr>
            <a:spLocks noChangeArrowheads="1"/>
          </p:cNvSpPr>
          <p:nvPr/>
        </p:nvSpPr>
        <p:spPr bwMode="auto">
          <a:xfrm>
            <a:off x="4044553" y="20184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1" name="Oval 3157"/>
          <p:cNvSpPr>
            <a:spLocks noChangeArrowheads="1"/>
          </p:cNvSpPr>
          <p:nvPr/>
        </p:nvSpPr>
        <p:spPr bwMode="auto">
          <a:xfrm>
            <a:off x="3901678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2" name="Oval 3158"/>
          <p:cNvSpPr>
            <a:spLocks noChangeArrowheads="1"/>
          </p:cNvSpPr>
          <p:nvPr/>
        </p:nvSpPr>
        <p:spPr bwMode="auto">
          <a:xfrm>
            <a:off x="4006453" y="20375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3" name="Oval 3159"/>
          <p:cNvSpPr>
            <a:spLocks noChangeArrowheads="1"/>
          </p:cNvSpPr>
          <p:nvPr/>
        </p:nvSpPr>
        <p:spPr bwMode="auto">
          <a:xfrm>
            <a:off x="3520678" y="14660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4" name="Oval 3160"/>
          <p:cNvSpPr>
            <a:spLocks noChangeArrowheads="1"/>
          </p:cNvSpPr>
          <p:nvPr/>
        </p:nvSpPr>
        <p:spPr bwMode="auto">
          <a:xfrm>
            <a:off x="3844528" y="17898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5" name="Oval 3161"/>
          <p:cNvSpPr>
            <a:spLocks noChangeArrowheads="1"/>
          </p:cNvSpPr>
          <p:nvPr/>
        </p:nvSpPr>
        <p:spPr bwMode="auto">
          <a:xfrm>
            <a:off x="4720828" y="19232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6" name="Oval 3162"/>
          <p:cNvSpPr>
            <a:spLocks noChangeArrowheads="1"/>
          </p:cNvSpPr>
          <p:nvPr/>
        </p:nvSpPr>
        <p:spPr bwMode="auto">
          <a:xfrm>
            <a:off x="4035028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7" name="Oval 3163"/>
          <p:cNvSpPr>
            <a:spLocks noChangeArrowheads="1"/>
          </p:cNvSpPr>
          <p:nvPr/>
        </p:nvSpPr>
        <p:spPr bwMode="auto">
          <a:xfrm>
            <a:off x="4701778" y="218991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8" name="Oval 3164"/>
          <p:cNvSpPr>
            <a:spLocks noChangeArrowheads="1"/>
          </p:cNvSpPr>
          <p:nvPr/>
        </p:nvSpPr>
        <p:spPr bwMode="auto">
          <a:xfrm>
            <a:off x="4539853" y="1847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89" name="Oval 3165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0" name="Oval 3166"/>
          <p:cNvSpPr>
            <a:spLocks noChangeArrowheads="1"/>
          </p:cNvSpPr>
          <p:nvPr/>
        </p:nvSpPr>
        <p:spPr bwMode="auto">
          <a:xfrm>
            <a:off x="4349353" y="18184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1" name="Oval 3167"/>
          <p:cNvSpPr>
            <a:spLocks noChangeArrowheads="1"/>
          </p:cNvSpPr>
          <p:nvPr/>
        </p:nvSpPr>
        <p:spPr bwMode="auto">
          <a:xfrm>
            <a:off x="4282678" y="2027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2" name="Oval 3168"/>
          <p:cNvSpPr>
            <a:spLocks noChangeArrowheads="1"/>
          </p:cNvSpPr>
          <p:nvPr/>
        </p:nvSpPr>
        <p:spPr bwMode="auto">
          <a:xfrm>
            <a:off x="3625453" y="17041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3" name="Oval 3169"/>
          <p:cNvSpPr>
            <a:spLocks noChangeArrowheads="1"/>
          </p:cNvSpPr>
          <p:nvPr/>
        </p:nvSpPr>
        <p:spPr bwMode="auto">
          <a:xfrm>
            <a:off x="4711303" y="217086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4" name="Oval 3170"/>
          <p:cNvSpPr>
            <a:spLocks noChangeArrowheads="1"/>
          </p:cNvSpPr>
          <p:nvPr/>
        </p:nvSpPr>
        <p:spPr bwMode="auto">
          <a:xfrm>
            <a:off x="3673078" y="18565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5" name="Oval 3171"/>
          <p:cNvSpPr>
            <a:spLocks noChangeArrowheads="1"/>
          </p:cNvSpPr>
          <p:nvPr/>
        </p:nvSpPr>
        <p:spPr bwMode="auto">
          <a:xfrm>
            <a:off x="4101703" y="19041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6" name="Oval 3172"/>
          <p:cNvSpPr>
            <a:spLocks noChangeArrowheads="1"/>
          </p:cNvSpPr>
          <p:nvPr/>
        </p:nvSpPr>
        <p:spPr bwMode="auto">
          <a:xfrm>
            <a:off x="4701778" y="19136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7" name="Oval 3173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8" name="Oval 3174"/>
          <p:cNvSpPr>
            <a:spLocks noChangeArrowheads="1"/>
          </p:cNvSpPr>
          <p:nvPr/>
        </p:nvSpPr>
        <p:spPr bwMode="auto">
          <a:xfrm>
            <a:off x="4501753" y="18660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199" name="Oval 3175"/>
          <p:cNvSpPr>
            <a:spLocks noChangeArrowheads="1"/>
          </p:cNvSpPr>
          <p:nvPr/>
        </p:nvSpPr>
        <p:spPr bwMode="auto">
          <a:xfrm>
            <a:off x="4720828" y="221849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0" name="Oval 3176"/>
          <p:cNvSpPr>
            <a:spLocks noChangeArrowheads="1"/>
          </p:cNvSpPr>
          <p:nvPr/>
        </p:nvSpPr>
        <p:spPr bwMode="auto">
          <a:xfrm>
            <a:off x="4377928" y="16755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1" name="Oval 3177"/>
          <p:cNvSpPr>
            <a:spLocks noChangeArrowheads="1"/>
          </p:cNvSpPr>
          <p:nvPr/>
        </p:nvSpPr>
        <p:spPr bwMode="auto">
          <a:xfrm>
            <a:off x="2634853" y="16469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2" name="Oval 3178"/>
          <p:cNvSpPr>
            <a:spLocks noChangeArrowheads="1"/>
          </p:cNvSpPr>
          <p:nvPr/>
        </p:nvSpPr>
        <p:spPr bwMode="auto">
          <a:xfrm>
            <a:off x="2634853" y="17327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3" name="Oval 3179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4" name="Oval 3180"/>
          <p:cNvSpPr>
            <a:spLocks noChangeArrowheads="1"/>
          </p:cNvSpPr>
          <p:nvPr/>
        </p:nvSpPr>
        <p:spPr bwMode="auto">
          <a:xfrm>
            <a:off x="4035028" y="18755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5" name="Oval 3181"/>
          <p:cNvSpPr>
            <a:spLocks noChangeArrowheads="1"/>
          </p:cNvSpPr>
          <p:nvPr/>
        </p:nvSpPr>
        <p:spPr bwMode="auto">
          <a:xfrm>
            <a:off x="4320778" y="17612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6" name="Oval 3182"/>
          <p:cNvSpPr>
            <a:spLocks noChangeArrowheads="1"/>
          </p:cNvSpPr>
          <p:nvPr/>
        </p:nvSpPr>
        <p:spPr bwMode="auto">
          <a:xfrm>
            <a:off x="3682603" y="16279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7" name="Oval 3183"/>
          <p:cNvSpPr>
            <a:spLocks noChangeArrowheads="1"/>
          </p:cNvSpPr>
          <p:nvPr/>
        </p:nvSpPr>
        <p:spPr bwMode="auto">
          <a:xfrm>
            <a:off x="4711303" y="223754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8" name="Oval 3184"/>
          <p:cNvSpPr>
            <a:spLocks noChangeArrowheads="1"/>
          </p:cNvSpPr>
          <p:nvPr/>
        </p:nvSpPr>
        <p:spPr bwMode="auto">
          <a:xfrm>
            <a:off x="4730353" y="224706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09" name="Oval 3185"/>
          <p:cNvSpPr>
            <a:spLocks noChangeArrowheads="1"/>
          </p:cNvSpPr>
          <p:nvPr/>
        </p:nvSpPr>
        <p:spPr bwMode="auto">
          <a:xfrm>
            <a:off x="3730228" y="1942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0" name="Oval 3186"/>
          <p:cNvSpPr>
            <a:spLocks noChangeArrowheads="1"/>
          </p:cNvSpPr>
          <p:nvPr/>
        </p:nvSpPr>
        <p:spPr bwMode="auto">
          <a:xfrm>
            <a:off x="3854053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1" name="Oval 3187"/>
          <p:cNvSpPr>
            <a:spLocks noChangeArrowheads="1"/>
          </p:cNvSpPr>
          <p:nvPr/>
        </p:nvSpPr>
        <p:spPr bwMode="auto">
          <a:xfrm>
            <a:off x="3587353" y="16660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2" name="Oval 3188"/>
          <p:cNvSpPr>
            <a:spLocks noChangeArrowheads="1"/>
          </p:cNvSpPr>
          <p:nvPr/>
        </p:nvSpPr>
        <p:spPr bwMode="auto">
          <a:xfrm>
            <a:off x="3720703" y="15422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3" name="Oval 3189"/>
          <p:cNvSpPr>
            <a:spLocks noChangeArrowheads="1"/>
          </p:cNvSpPr>
          <p:nvPr/>
        </p:nvSpPr>
        <p:spPr bwMode="auto">
          <a:xfrm>
            <a:off x="2634853" y="18755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4" name="Oval 3190"/>
          <p:cNvSpPr>
            <a:spLocks noChangeArrowheads="1"/>
          </p:cNvSpPr>
          <p:nvPr/>
        </p:nvSpPr>
        <p:spPr bwMode="auto">
          <a:xfrm>
            <a:off x="4216003" y="19613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5" name="Oval 3191"/>
          <p:cNvSpPr>
            <a:spLocks noChangeArrowheads="1"/>
          </p:cNvSpPr>
          <p:nvPr/>
        </p:nvSpPr>
        <p:spPr bwMode="auto">
          <a:xfrm>
            <a:off x="2701528" y="16279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6" name="Oval 3192"/>
          <p:cNvSpPr>
            <a:spLocks noChangeArrowheads="1"/>
          </p:cNvSpPr>
          <p:nvPr/>
        </p:nvSpPr>
        <p:spPr bwMode="auto">
          <a:xfrm>
            <a:off x="4263628" y="16279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7" name="Oval 3193"/>
          <p:cNvSpPr>
            <a:spLocks noChangeArrowheads="1"/>
          </p:cNvSpPr>
          <p:nvPr/>
        </p:nvSpPr>
        <p:spPr bwMode="auto">
          <a:xfrm>
            <a:off x="2806303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8" name="Oval 3194"/>
          <p:cNvSpPr>
            <a:spLocks noChangeArrowheads="1"/>
          </p:cNvSpPr>
          <p:nvPr/>
        </p:nvSpPr>
        <p:spPr bwMode="auto">
          <a:xfrm>
            <a:off x="3825478" y="15041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19" name="Oval 3195"/>
          <p:cNvSpPr>
            <a:spLocks noChangeArrowheads="1"/>
          </p:cNvSpPr>
          <p:nvPr/>
        </p:nvSpPr>
        <p:spPr bwMode="auto">
          <a:xfrm>
            <a:off x="4111228" y="1932741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0" name="Oval 3196"/>
          <p:cNvSpPr>
            <a:spLocks noChangeArrowheads="1"/>
          </p:cNvSpPr>
          <p:nvPr/>
        </p:nvSpPr>
        <p:spPr bwMode="auto">
          <a:xfrm>
            <a:off x="2815828" y="15422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1" name="Oval 3197"/>
          <p:cNvSpPr>
            <a:spLocks noChangeArrowheads="1"/>
          </p:cNvSpPr>
          <p:nvPr/>
        </p:nvSpPr>
        <p:spPr bwMode="auto">
          <a:xfrm>
            <a:off x="3558778" y="194226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2" name="Oval 3198"/>
          <p:cNvSpPr>
            <a:spLocks noChangeArrowheads="1"/>
          </p:cNvSpPr>
          <p:nvPr/>
        </p:nvSpPr>
        <p:spPr bwMode="auto">
          <a:xfrm>
            <a:off x="4425553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3" name="Oval 3199"/>
          <p:cNvSpPr>
            <a:spLocks noChangeArrowheads="1"/>
          </p:cNvSpPr>
          <p:nvPr/>
        </p:nvSpPr>
        <p:spPr bwMode="auto">
          <a:xfrm>
            <a:off x="4301728" y="16088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4" name="Oval 3200"/>
          <p:cNvSpPr>
            <a:spLocks noChangeArrowheads="1"/>
          </p:cNvSpPr>
          <p:nvPr/>
        </p:nvSpPr>
        <p:spPr bwMode="auto">
          <a:xfrm>
            <a:off x="3987403" y="17708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5" name="Oval 3201"/>
          <p:cNvSpPr>
            <a:spLocks noChangeArrowheads="1"/>
          </p:cNvSpPr>
          <p:nvPr/>
        </p:nvSpPr>
        <p:spPr bwMode="auto">
          <a:xfrm>
            <a:off x="3063478" y="16946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6" name="Oval 3202"/>
          <p:cNvSpPr>
            <a:spLocks noChangeArrowheads="1"/>
          </p:cNvSpPr>
          <p:nvPr/>
        </p:nvSpPr>
        <p:spPr bwMode="auto">
          <a:xfrm>
            <a:off x="3568303" y="1570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7" name="Oval 3203"/>
          <p:cNvSpPr>
            <a:spLocks noChangeArrowheads="1"/>
          </p:cNvSpPr>
          <p:nvPr/>
        </p:nvSpPr>
        <p:spPr bwMode="auto">
          <a:xfrm>
            <a:off x="4520803" y="17422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8" name="Oval 3204"/>
          <p:cNvSpPr>
            <a:spLocks noChangeArrowheads="1"/>
          </p:cNvSpPr>
          <p:nvPr/>
        </p:nvSpPr>
        <p:spPr bwMode="auto">
          <a:xfrm>
            <a:off x="3415903" y="17327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29" name="Oval 3205"/>
          <p:cNvSpPr>
            <a:spLocks noChangeArrowheads="1"/>
          </p:cNvSpPr>
          <p:nvPr/>
        </p:nvSpPr>
        <p:spPr bwMode="auto">
          <a:xfrm>
            <a:off x="4111228" y="17136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0" name="Oval 3206"/>
          <p:cNvSpPr>
            <a:spLocks noChangeArrowheads="1"/>
          </p:cNvSpPr>
          <p:nvPr/>
        </p:nvSpPr>
        <p:spPr bwMode="auto">
          <a:xfrm>
            <a:off x="4120753" y="19898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1" name="Oval 3207"/>
          <p:cNvSpPr>
            <a:spLocks noChangeArrowheads="1"/>
          </p:cNvSpPr>
          <p:nvPr/>
        </p:nvSpPr>
        <p:spPr bwMode="auto">
          <a:xfrm>
            <a:off x="3006328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2" name="Oval 3208"/>
          <p:cNvSpPr>
            <a:spLocks noChangeArrowheads="1"/>
          </p:cNvSpPr>
          <p:nvPr/>
        </p:nvSpPr>
        <p:spPr bwMode="auto">
          <a:xfrm>
            <a:off x="3996928" y="17041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3" name="Oval 3209"/>
          <p:cNvSpPr>
            <a:spLocks noChangeArrowheads="1"/>
          </p:cNvSpPr>
          <p:nvPr/>
        </p:nvSpPr>
        <p:spPr bwMode="auto">
          <a:xfrm>
            <a:off x="2634853" y="16374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4" name="Oval 3210"/>
          <p:cNvSpPr>
            <a:spLocks noChangeArrowheads="1"/>
          </p:cNvSpPr>
          <p:nvPr/>
        </p:nvSpPr>
        <p:spPr bwMode="auto">
          <a:xfrm>
            <a:off x="4254103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5" name="Oval 3211"/>
          <p:cNvSpPr>
            <a:spLocks noChangeArrowheads="1"/>
          </p:cNvSpPr>
          <p:nvPr/>
        </p:nvSpPr>
        <p:spPr bwMode="auto">
          <a:xfrm>
            <a:off x="4149328" y="19708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6" name="Oval 3212"/>
          <p:cNvSpPr>
            <a:spLocks noChangeArrowheads="1"/>
          </p:cNvSpPr>
          <p:nvPr/>
        </p:nvSpPr>
        <p:spPr bwMode="auto">
          <a:xfrm>
            <a:off x="4206478" y="16755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7" name="Oval 3213"/>
          <p:cNvSpPr>
            <a:spLocks noChangeArrowheads="1"/>
          </p:cNvSpPr>
          <p:nvPr/>
        </p:nvSpPr>
        <p:spPr bwMode="auto">
          <a:xfrm>
            <a:off x="2634853" y="17708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8" name="Oval 3214"/>
          <p:cNvSpPr>
            <a:spLocks noChangeArrowheads="1"/>
          </p:cNvSpPr>
          <p:nvPr/>
        </p:nvSpPr>
        <p:spPr bwMode="auto">
          <a:xfrm>
            <a:off x="4111228" y="1913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39" name="Oval 3215"/>
          <p:cNvSpPr>
            <a:spLocks noChangeArrowheads="1"/>
          </p:cNvSpPr>
          <p:nvPr/>
        </p:nvSpPr>
        <p:spPr bwMode="auto">
          <a:xfrm>
            <a:off x="2634853" y="17708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0" name="Oval 3216"/>
          <p:cNvSpPr>
            <a:spLocks noChangeArrowheads="1"/>
          </p:cNvSpPr>
          <p:nvPr/>
        </p:nvSpPr>
        <p:spPr bwMode="auto">
          <a:xfrm>
            <a:off x="3920728" y="1999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1" name="Oval 3217"/>
          <p:cNvSpPr>
            <a:spLocks noChangeArrowheads="1"/>
          </p:cNvSpPr>
          <p:nvPr/>
        </p:nvSpPr>
        <p:spPr bwMode="auto">
          <a:xfrm>
            <a:off x="313015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2" name="Oval 3218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3" name="Oval 3219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4" name="Oval 3220"/>
          <p:cNvSpPr>
            <a:spLocks noChangeArrowheads="1"/>
          </p:cNvSpPr>
          <p:nvPr/>
        </p:nvSpPr>
        <p:spPr bwMode="auto">
          <a:xfrm>
            <a:off x="4130278" y="15993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5" name="Oval 3221"/>
          <p:cNvSpPr>
            <a:spLocks noChangeArrowheads="1"/>
          </p:cNvSpPr>
          <p:nvPr/>
        </p:nvSpPr>
        <p:spPr bwMode="auto">
          <a:xfrm>
            <a:off x="3796903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6" name="Oval 3222"/>
          <p:cNvSpPr>
            <a:spLocks noChangeArrowheads="1"/>
          </p:cNvSpPr>
          <p:nvPr/>
        </p:nvSpPr>
        <p:spPr bwMode="auto">
          <a:xfrm>
            <a:off x="2720578" y="15707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7" name="Oval 3223"/>
          <p:cNvSpPr>
            <a:spLocks noChangeArrowheads="1"/>
          </p:cNvSpPr>
          <p:nvPr/>
        </p:nvSpPr>
        <p:spPr bwMode="auto">
          <a:xfrm>
            <a:off x="3673078" y="19041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8" name="Oval 3224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49" name="Oval 3225"/>
          <p:cNvSpPr>
            <a:spLocks noChangeArrowheads="1"/>
          </p:cNvSpPr>
          <p:nvPr/>
        </p:nvSpPr>
        <p:spPr bwMode="auto">
          <a:xfrm>
            <a:off x="411122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0" name="Oval 3226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1" name="Oval 3227"/>
          <p:cNvSpPr>
            <a:spLocks noChangeArrowheads="1"/>
          </p:cNvSpPr>
          <p:nvPr/>
        </p:nvSpPr>
        <p:spPr bwMode="auto">
          <a:xfrm>
            <a:off x="2958703" y="15898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2" name="Oval 3228"/>
          <p:cNvSpPr>
            <a:spLocks noChangeArrowheads="1"/>
          </p:cNvSpPr>
          <p:nvPr/>
        </p:nvSpPr>
        <p:spPr bwMode="auto">
          <a:xfrm>
            <a:off x="4730353" y="1951791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3" name="Oval 3229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4" name="Oval 3230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5" name="Oval 3231"/>
          <p:cNvSpPr>
            <a:spLocks noChangeArrowheads="1"/>
          </p:cNvSpPr>
          <p:nvPr/>
        </p:nvSpPr>
        <p:spPr bwMode="auto">
          <a:xfrm>
            <a:off x="4149328" y="16279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6" name="Oval 3232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7" name="Oval 3233"/>
          <p:cNvSpPr>
            <a:spLocks noChangeArrowheads="1"/>
          </p:cNvSpPr>
          <p:nvPr/>
        </p:nvSpPr>
        <p:spPr bwMode="auto">
          <a:xfrm>
            <a:off x="4225528" y="19708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8" name="Oval 3234"/>
          <p:cNvSpPr>
            <a:spLocks noChangeArrowheads="1"/>
          </p:cNvSpPr>
          <p:nvPr/>
        </p:nvSpPr>
        <p:spPr bwMode="auto">
          <a:xfrm>
            <a:off x="4263628" y="16946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59" name="Oval 3235"/>
          <p:cNvSpPr>
            <a:spLocks noChangeArrowheads="1"/>
          </p:cNvSpPr>
          <p:nvPr/>
        </p:nvSpPr>
        <p:spPr bwMode="auto">
          <a:xfrm>
            <a:off x="3901678" y="16946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0" name="Oval 3236"/>
          <p:cNvSpPr>
            <a:spLocks noChangeArrowheads="1"/>
          </p:cNvSpPr>
          <p:nvPr/>
        </p:nvSpPr>
        <p:spPr bwMode="auto">
          <a:xfrm>
            <a:off x="3882628" y="18565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1" name="Oval 3237"/>
          <p:cNvSpPr>
            <a:spLocks noChangeArrowheads="1"/>
          </p:cNvSpPr>
          <p:nvPr/>
        </p:nvSpPr>
        <p:spPr bwMode="auto">
          <a:xfrm>
            <a:off x="2701528" y="17898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2" name="Oval 3238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3" name="Oval 3239"/>
          <p:cNvSpPr>
            <a:spLocks noChangeArrowheads="1"/>
          </p:cNvSpPr>
          <p:nvPr/>
        </p:nvSpPr>
        <p:spPr bwMode="auto">
          <a:xfrm>
            <a:off x="3492103" y="1542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4" name="Oval 3240"/>
          <p:cNvSpPr>
            <a:spLocks noChangeArrowheads="1"/>
          </p:cNvSpPr>
          <p:nvPr/>
        </p:nvSpPr>
        <p:spPr bwMode="auto">
          <a:xfrm>
            <a:off x="4025503" y="19232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5" name="Oval 3241"/>
          <p:cNvSpPr>
            <a:spLocks noChangeArrowheads="1"/>
          </p:cNvSpPr>
          <p:nvPr/>
        </p:nvSpPr>
        <p:spPr bwMode="auto">
          <a:xfrm>
            <a:off x="3320653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6" name="Oval 3242"/>
          <p:cNvSpPr>
            <a:spLocks noChangeArrowheads="1"/>
          </p:cNvSpPr>
          <p:nvPr/>
        </p:nvSpPr>
        <p:spPr bwMode="auto">
          <a:xfrm>
            <a:off x="2806303" y="14564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7" name="Oval 3243"/>
          <p:cNvSpPr>
            <a:spLocks noChangeArrowheads="1"/>
          </p:cNvSpPr>
          <p:nvPr/>
        </p:nvSpPr>
        <p:spPr bwMode="auto">
          <a:xfrm>
            <a:off x="4692253" y="217086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8" name="Oval 3244"/>
          <p:cNvSpPr>
            <a:spLocks noChangeArrowheads="1"/>
          </p:cNvSpPr>
          <p:nvPr/>
        </p:nvSpPr>
        <p:spPr bwMode="auto">
          <a:xfrm>
            <a:off x="2720578" y="18946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69" name="Oval 3245"/>
          <p:cNvSpPr>
            <a:spLocks noChangeArrowheads="1"/>
          </p:cNvSpPr>
          <p:nvPr/>
        </p:nvSpPr>
        <p:spPr bwMode="auto">
          <a:xfrm>
            <a:off x="3920728" y="20660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0" name="Oval 3246"/>
          <p:cNvSpPr>
            <a:spLocks noChangeArrowheads="1"/>
          </p:cNvSpPr>
          <p:nvPr/>
        </p:nvSpPr>
        <p:spPr bwMode="auto">
          <a:xfrm>
            <a:off x="2634853" y="16469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1" name="Oval 3247"/>
          <p:cNvSpPr>
            <a:spLocks noChangeArrowheads="1"/>
          </p:cNvSpPr>
          <p:nvPr/>
        </p:nvSpPr>
        <p:spPr bwMode="auto">
          <a:xfrm>
            <a:off x="3720703" y="17231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2" name="Oval 3248"/>
          <p:cNvSpPr>
            <a:spLocks noChangeArrowheads="1"/>
          </p:cNvSpPr>
          <p:nvPr/>
        </p:nvSpPr>
        <p:spPr bwMode="auto">
          <a:xfrm>
            <a:off x="2672953" y="15803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3" name="Oval 3249"/>
          <p:cNvSpPr>
            <a:spLocks noChangeArrowheads="1"/>
          </p:cNvSpPr>
          <p:nvPr/>
        </p:nvSpPr>
        <p:spPr bwMode="auto">
          <a:xfrm>
            <a:off x="2806303" y="17422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4" name="Oval 3250"/>
          <p:cNvSpPr>
            <a:spLocks noChangeArrowheads="1"/>
          </p:cNvSpPr>
          <p:nvPr/>
        </p:nvSpPr>
        <p:spPr bwMode="auto">
          <a:xfrm>
            <a:off x="2634853" y="194226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5" name="Oval 3251"/>
          <p:cNvSpPr>
            <a:spLocks noChangeArrowheads="1"/>
          </p:cNvSpPr>
          <p:nvPr/>
        </p:nvSpPr>
        <p:spPr bwMode="auto">
          <a:xfrm>
            <a:off x="3711178" y="19898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6" name="Oval 3252"/>
          <p:cNvSpPr>
            <a:spLocks noChangeArrowheads="1"/>
          </p:cNvSpPr>
          <p:nvPr/>
        </p:nvSpPr>
        <p:spPr bwMode="auto">
          <a:xfrm>
            <a:off x="4377928" y="182796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7" name="Oval 3253"/>
          <p:cNvSpPr>
            <a:spLocks noChangeArrowheads="1"/>
          </p:cNvSpPr>
          <p:nvPr/>
        </p:nvSpPr>
        <p:spPr bwMode="auto">
          <a:xfrm>
            <a:off x="4606528" y="1932741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8" name="Oval 3254"/>
          <p:cNvSpPr>
            <a:spLocks noChangeArrowheads="1"/>
          </p:cNvSpPr>
          <p:nvPr/>
        </p:nvSpPr>
        <p:spPr bwMode="auto">
          <a:xfrm>
            <a:off x="4597003" y="1942266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79" name="Oval 3255"/>
          <p:cNvSpPr>
            <a:spLocks noChangeArrowheads="1"/>
          </p:cNvSpPr>
          <p:nvPr/>
        </p:nvSpPr>
        <p:spPr bwMode="auto">
          <a:xfrm>
            <a:off x="4568428" y="17708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0" name="Oval 3256"/>
          <p:cNvSpPr>
            <a:spLocks noChangeArrowheads="1"/>
          </p:cNvSpPr>
          <p:nvPr/>
        </p:nvSpPr>
        <p:spPr bwMode="auto">
          <a:xfrm>
            <a:off x="3263503" y="15517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1" name="Oval 3257"/>
          <p:cNvSpPr>
            <a:spLocks noChangeArrowheads="1"/>
          </p:cNvSpPr>
          <p:nvPr/>
        </p:nvSpPr>
        <p:spPr bwMode="auto">
          <a:xfrm>
            <a:off x="3996928" y="19422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2" name="Oval 3258"/>
          <p:cNvSpPr>
            <a:spLocks noChangeArrowheads="1"/>
          </p:cNvSpPr>
          <p:nvPr/>
        </p:nvSpPr>
        <p:spPr bwMode="auto">
          <a:xfrm>
            <a:off x="3739753" y="19613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3" name="Oval 3259"/>
          <p:cNvSpPr>
            <a:spLocks noChangeArrowheads="1"/>
          </p:cNvSpPr>
          <p:nvPr/>
        </p:nvSpPr>
        <p:spPr bwMode="auto">
          <a:xfrm>
            <a:off x="4711303" y="21899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4" name="Oval 3260"/>
          <p:cNvSpPr>
            <a:spLocks noChangeArrowheads="1"/>
          </p:cNvSpPr>
          <p:nvPr/>
        </p:nvSpPr>
        <p:spPr bwMode="auto">
          <a:xfrm>
            <a:off x="4625578" y="19517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5" name="Oval 3261"/>
          <p:cNvSpPr>
            <a:spLocks noChangeArrowheads="1"/>
          </p:cNvSpPr>
          <p:nvPr/>
        </p:nvSpPr>
        <p:spPr bwMode="auto">
          <a:xfrm>
            <a:off x="2634853" y="16279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6" name="Oval 3262"/>
          <p:cNvSpPr>
            <a:spLocks noChangeArrowheads="1"/>
          </p:cNvSpPr>
          <p:nvPr/>
        </p:nvSpPr>
        <p:spPr bwMode="auto">
          <a:xfrm>
            <a:off x="3444478" y="16755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7" name="Oval 3263"/>
          <p:cNvSpPr>
            <a:spLocks noChangeArrowheads="1"/>
          </p:cNvSpPr>
          <p:nvPr/>
        </p:nvSpPr>
        <p:spPr bwMode="auto">
          <a:xfrm>
            <a:off x="3587353" y="16469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8" name="Oval 3264"/>
          <p:cNvSpPr>
            <a:spLocks noChangeArrowheads="1"/>
          </p:cNvSpPr>
          <p:nvPr/>
        </p:nvSpPr>
        <p:spPr bwMode="auto">
          <a:xfrm>
            <a:off x="3777853" y="188511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89" name="Oval 3265"/>
          <p:cNvSpPr>
            <a:spLocks noChangeArrowheads="1"/>
          </p:cNvSpPr>
          <p:nvPr/>
        </p:nvSpPr>
        <p:spPr bwMode="auto">
          <a:xfrm>
            <a:off x="4130278" y="21327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0" name="Oval 3266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1" name="Oval 3267"/>
          <p:cNvSpPr>
            <a:spLocks noChangeArrowheads="1"/>
          </p:cNvSpPr>
          <p:nvPr/>
        </p:nvSpPr>
        <p:spPr bwMode="auto">
          <a:xfrm>
            <a:off x="3577828" y="188511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2" name="Oval 3268"/>
          <p:cNvSpPr>
            <a:spLocks noChangeArrowheads="1"/>
          </p:cNvSpPr>
          <p:nvPr/>
        </p:nvSpPr>
        <p:spPr bwMode="auto">
          <a:xfrm>
            <a:off x="3634978" y="204704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3" name="Oval 3269"/>
          <p:cNvSpPr>
            <a:spLocks noChangeArrowheads="1"/>
          </p:cNvSpPr>
          <p:nvPr/>
        </p:nvSpPr>
        <p:spPr bwMode="auto">
          <a:xfrm>
            <a:off x="3930253" y="19898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4" name="Oval 3270"/>
          <p:cNvSpPr>
            <a:spLocks noChangeArrowheads="1"/>
          </p:cNvSpPr>
          <p:nvPr/>
        </p:nvSpPr>
        <p:spPr bwMode="auto">
          <a:xfrm>
            <a:off x="4396978" y="20660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5" name="Oval 3271"/>
          <p:cNvSpPr>
            <a:spLocks noChangeArrowheads="1"/>
          </p:cNvSpPr>
          <p:nvPr/>
        </p:nvSpPr>
        <p:spPr bwMode="auto">
          <a:xfrm>
            <a:off x="3911203" y="18660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6" name="Oval 3272"/>
          <p:cNvSpPr>
            <a:spLocks noChangeArrowheads="1"/>
          </p:cNvSpPr>
          <p:nvPr/>
        </p:nvSpPr>
        <p:spPr bwMode="auto">
          <a:xfrm>
            <a:off x="3711178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7" name="Oval 3273"/>
          <p:cNvSpPr>
            <a:spLocks noChangeArrowheads="1"/>
          </p:cNvSpPr>
          <p:nvPr/>
        </p:nvSpPr>
        <p:spPr bwMode="auto">
          <a:xfrm>
            <a:off x="4120753" y="16184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8" name="Oval 3274"/>
          <p:cNvSpPr>
            <a:spLocks noChangeArrowheads="1"/>
          </p:cNvSpPr>
          <p:nvPr/>
        </p:nvSpPr>
        <p:spPr bwMode="auto">
          <a:xfrm>
            <a:off x="2663428" y="16469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299" name="Oval 3275"/>
          <p:cNvSpPr>
            <a:spLocks noChangeArrowheads="1"/>
          </p:cNvSpPr>
          <p:nvPr/>
        </p:nvSpPr>
        <p:spPr bwMode="auto">
          <a:xfrm>
            <a:off x="4282678" y="178986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0" name="Oval 3276"/>
          <p:cNvSpPr>
            <a:spLocks noChangeArrowheads="1"/>
          </p:cNvSpPr>
          <p:nvPr/>
        </p:nvSpPr>
        <p:spPr bwMode="auto">
          <a:xfrm>
            <a:off x="3787378" y="1713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" name="Oval 3277"/>
          <p:cNvSpPr>
            <a:spLocks noChangeArrowheads="1"/>
          </p:cNvSpPr>
          <p:nvPr/>
        </p:nvSpPr>
        <p:spPr bwMode="auto">
          <a:xfrm>
            <a:off x="2634853" y="16279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2" name="Oval 3278"/>
          <p:cNvSpPr>
            <a:spLocks noChangeArrowheads="1"/>
          </p:cNvSpPr>
          <p:nvPr/>
        </p:nvSpPr>
        <p:spPr bwMode="auto">
          <a:xfrm>
            <a:off x="3739753" y="17898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3" name="Oval 3279"/>
          <p:cNvSpPr>
            <a:spLocks noChangeArrowheads="1"/>
          </p:cNvSpPr>
          <p:nvPr/>
        </p:nvSpPr>
        <p:spPr bwMode="auto">
          <a:xfrm>
            <a:off x="4673203" y="2170866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4" name="Oval 3280"/>
          <p:cNvSpPr>
            <a:spLocks noChangeArrowheads="1"/>
          </p:cNvSpPr>
          <p:nvPr/>
        </p:nvSpPr>
        <p:spPr bwMode="auto">
          <a:xfrm>
            <a:off x="3654028" y="19041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5" name="Oval 3281"/>
          <p:cNvSpPr>
            <a:spLocks noChangeArrowheads="1"/>
          </p:cNvSpPr>
          <p:nvPr/>
        </p:nvSpPr>
        <p:spPr bwMode="auto">
          <a:xfrm>
            <a:off x="4320778" y="1646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6" name="Oval 3282"/>
          <p:cNvSpPr>
            <a:spLocks noChangeArrowheads="1"/>
          </p:cNvSpPr>
          <p:nvPr/>
        </p:nvSpPr>
        <p:spPr bwMode="auto">
          <a:xfrm>
            <a:off x="4225528" y="16088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7" name="Oval 3283"/>
          <p:cNvSpPr>
            <a:spLocks noChangeArrowheads="1"/>
          </p:cNvSpPr>
          <p:nvPr/>
        </p:nvSpPr>
        <p:spPr bwMode="auto">
          <a:xfrm>
            <a:off x="4311253" y="20946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8" name="Oval 3284"/>
          <p:cNvSpPr>
            <a:spLocks noChangeArrowheads="1"/>
          </p:cNvSpPr>
          <p:nvPr/>
        </p:nvSpPr>
        <p:spPr bwMode="auto">
          <a:xfrm>
            <a:off x="4358878" y="22280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9" name="Oval 3285"/>
          <p:cNvSpPr>
            <a:spLocks noChangeArrowheads="1"/>
          </p:cNvSpPr>
          <p:nvPr/>
        </p:nvSpPr>
        <p:spPr bwMode="auto">
          <a:xfrm>
            <a:off x="4073128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0" name="Oval 3286"/>
          <p:cNvSpPr>
            <a:spLocks noChangeArrowheads="1"/>
          </p:cNvSpPr>
          <p:nvPr/>
        </p:nvSpPr>
        <p:spPr bwMode="auto">
          <a:xfrm>
            <a:off x="4568428" y="18374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1" name="Oval 3287"/>
          <p:cNvSpPr>
            <a:spLocks noChangeArrowheads="1"/>
          </p:cNvSpPr>
          <p:nvPr/>
        </p:nvSpPr>
        <p:spPr bwMode="auto">
          <a:xfrm>
            <a:off x="4263628" y="18660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2" name="Oval 3288"/>
          <p:cNvSpPr>
            <a:spLocks noChangeArrowheads="1"/>
          </p:cNvSpPr>
          <p:nvPr/>
        </p:nvSpPr>
        <p:spPr bwMode="auto">
          <a:xfrm>
            <a:off x="4149328" y="20184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3" name="Oval 3289"/>
          <p:cNvSpPr>
            <a:spLocks noChangeArrowheads="1"/>
          </p:cNvSpPr>
          <p:nvPr/>
        </p:nvSpPr>
        <p:spPr bwMode="auto">
          <a:xfrm>
            <a:off x="2634853" y="19136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4" name="Oval 3290"/>
          <p:cNvSpPr>
            <a:spLocks noChangeArrowheads="1"/>
          </p:cNvSpPr>
          <p:nvPr/>
        </p:nvSpPr>
        <p:spPr bwMode="auto">
          <a:xfrm>
            <a:off x="3434953" y="1780341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5" name="Oval 3291"/>
          <p:cNvSpPr>
            <a:spLocks noChangeArrowheads="1"/>
          </p:cNvSpPr>
          <p:nvPr/>
        </p:nvSpPr>
        <p:spPr bwMode="auto">
          <a:xfrm>
            <a:off x="2920603" y="18660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6" name="Oval 3292"/>
          <p:cNvSpPr>
            <a:spLocks noChangeArrowheads="1"/>
          </p:cNvSpPr>
          <p:nvPr/>
        </p:nvSpPr>
        <p:spPr bwMode="auto">
          <a:xfrm>
            <a:off x="2634853" y="18946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7" name="Oval 3293"/>
          <p:cNvSpPr>
            <a:spLocks noChangeArrowheads="1"/>
          </p:cNvSpPr>
          <p:nvPr/>
        </p:nvSpPr>
        <p:spPr bwMode="auto">
          <a:xfrm>
            <a:off x="4130278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8" name="Oval 3294"/>
          <p:cNvSpPr>
            <a:spLocks noChangeArrowheads="1"/>
          </p:cNvSpPr>
          <p:nvPr/>
        </p:nvSpPr>
        <p:spPr bwMode="auto">
          <a:xfrm>
            <a:off x="4292203" y="17231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19" name="Oval 3295"/>
          <p:cNvSpPr>
            <a:spLocks noChangeArrowheads="1"/>
          </p:cNvSpPr>
          <p:nvPr/>
        </p:nvSpPr>
        <p:spPr bwMode="auto">
          <a:xfrm>
            <a:off x="3101578" y="18089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0" name="Oval 3296"/>
          <p:cNvSpPr>
            <a:spLocks noChangeArrowheads="1"/>
          </p:cNvSpPr>
          <p:nvPr/>
        </p:nvSpPr>
        <p:spPr bwMode="auto">
          <a:xfrm>
            <a:off x="3530203" y="15231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1" name="Oval 3297"/>
          <p:cNvSpPr>
            <a:spLocks noChangeArrowheads="1"/>
          </p:cNvSpPr>
          <p:nvPr/>
        </p:nvSpPr>
        <p:spPr bwMode="auto">
          <a:xfrm>
            <a:off x="3006328" y="16279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2" name="Oval 3298"/>
          <p:cNvSpPr>
            <a:spLocks noChangeArrowheads="1"/>
          </p:cNvSpPr>
          <p:nvPr/>
        </p:nvSpPr>
        <p:spPr bwMode="auto">
          <a:xfrm>
            <a:off x="3949303" y="18565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3" name="Oval 3299"/>
          <p:cNvSpPr>
            <a:spLocks noChangeArrowheads="1"/>
          </p:cNvSpPr>
          <p:nvPr/>
        </p:nvSpPr>
        <p:spPr bwMode="auto">
          <a:xfrm>
            <a:off x="4044553" y="16469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4" name="Oval 3300"/>
          <p:cNvSpPr>
            <a:spLocks noChangeArrowheads="1"/>
          </p:cNvSpPr>
          <p:nvPr/>
        </p:nvSpPr>
        <p:spPr bwMode="auto">
          <a:xfrm>
            <a:off x="2672953" y="16946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5" name="Oval 3301"/>
          <p:cNvSpPr>
            <a:spLocks noChangeArrowheads="1"/>
          </p:cNvSpPr>
          <p:nvPr/>
        </p:nvSpPr>
        <p:spPr bwMode="auto">
          <a:xfrm>
            <a:off x="2720578" y="18946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6" name="Oval 3302"/>
          <p:cNvSpPr>
            <a:spLocks noChangeArrowheads="1"/>
          </p:cNvSpPr>
          <p:nvPr/>
        </p:nvSpPr>
        <p:spPr bwMode="auto">
          <a:xfrm>
            <a:off x="3977878" y="20565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7" name="Oval 3303"/>
          <p:cNvSpPr>
            <a:spLocks noChangeArrowheads="1"/>
          </p:cNvSpPr>
          <p:nvPr/>
        </p:nvSpPr>
        <p:spPr bwMode="auto">
          <a:xfrm>
            <a:off x="3673078" y="19232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8" name="Oval 3304"/>
          <p:cNvSpPr>
            <a:spLocks noChangeArrowheads="1"/>
          </p:cNvSpPr>
          <p:nvPr/>
        </p:nvSpPr>
        <p:spPr bwMode="auto">
          <a:xfrm>
            <a:off x="3444478" y="18851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29" name="Oval 3305"/>
          <p:cNvSpPr>
            <a:spLocks noChangeArrowheads="1"/>
          </p:cNvSpPr>
          <p:nvPr/>
        </p:nvSpPr>
        <p:spPr bwMode="auto">
          <a:xfrm>
            <a:off x="4558903" y="187559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0" name="Oval 3306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1" name="Oval 3307"/>
          <p:cNvSpPr>
            <a:spLocks noChangeArrowheads="1"/>
          </p:cNvSpPr>
          <p:nvPr/>
        </p:nvSpPr>
        <p:spPr bwMode="auto">
          <a:xfrm>
            <a:off x="3796903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2" name="Oval 3308"/>
          <p:cNvSpPr>
            <a:spLocks noChangeArrowheads="1"/>
          </p:cNvSpPr>
          <p:nvPr/>
        </p:nvSpPr>
        <p:spPr bwMode="auto">
          <a:xfrm>
            <a:off x="3330178" y="17612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3" name="Oval 3309"/>
          <p:cNvSpPr>
            <a:spLocks noChangeArrowheads="1"/>
          </p:cNvSpPr>
          <p:nvPr/>
        </p:nvSpPr>
        <p:spPr bwMode="auto">
          <a:xfrm>
            <a:off x="4330303" y="17517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4" name="Oval 3310"/>
          <p:cNvSpPr>
            <a:spLocks noChangeArrowheads="1"/>
          </p:cNvSpPr>
          <p:nvPr/>
        </p:nvSpPr>
        <p:spPr bwMode="auto">
          <a:xfrm>
            <a:off x="3854053" y="2218491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5" name="Oval 3311"/>
          <p:cNvSpPr>
            <a:spLocks noChangeArrowheads="1"/>
          </p:cNvSpPr>
          <p:nvPr/>
        </p:nvSpPr>
        <p:spPr bwMode="auto">
          <a:xfrm>
            <a:off x="3863578" y="17708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6" name="Oval 3312"/>
          <p:cNvSpPr>
            <a:spLocks noChangeArrowheads="1"/>
          </p:cNvSpPr>
          <p:nvPr/>
        </p:nvSpPr>
        <p:spPr bwMode="auto">
          <a:xfrm>
            <a:off x="3873103" y="14374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7" name="Oval 3313"/>
          <p:cNvSpPr>
            <a:spLocks noChangeArrowheads="1"/>
          </p:cNvSpPr>
          <p:nvPr/>
        </p:nvSpPr>
        <p:spPr bwMode="auto">
          <a:xfrm>
            <a:off x="3596878" y="17993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8" name="Oval 3314"/>
          <p:cNvSpPr>
            <a:spLocks noChangeArrowheads="1"/>
          </p:cNvSpPr>
          <p:nvPr/>
        </p:nvSpPr>
        <p:spPr bwMode="auto">
          <a:xfrm>
            <a:off x="3844528" y="19898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39" name="Oval 3315"/>
          <p:cNvSpPr>
            <a:spLocks noChangeArrowheads="1"/>
          </p:cNvSpPr>
          <p:nvPr/>
        </p:nvSpPr>
        <p:spPr bwMode="auto">
          <a:xfrm>
            <a:off x="4035028" y="20565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0" name="Oval 3316"/>
          <p:cNvSpPr>
            <a:spLocks noChangeArrowheads="1"/>
          </p:cNvSpPr>
          <p:nvPr/>
        </p:nvSpPr>
        <p:spPr bwMode="auto">
          <a:xfrm>
            <a:off x="2682478" y="18470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1" name="Oval 3317"/>
          <p:cNvSpPr>
            <a:spLocks noChangeArrowheads="1"/>
          </p:cNvSpPr>
          <p:nvPr/>
        </p:nvSpPr>
        <p:spPr bwMode="auto">
          <a:xfrm>
            <a:off x="2987278" y="18279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2" name="Oval 3318"/>
          <p:cNvSpPr>
            <a:spLocks noChangeArrowheads="1"/>
          </p:cNvSpPr>
          <p:nvPr/>
        </p:nvSpPr>
        <p:spPr bwMode="auto">
          <a:xfrm>
            <a:off x="4206478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3" name="Oval 3319"/>
          <p:cNvSpPr>
            <a:spLocks noChangeArrowheads="1"/>
          </p:cNvSpPr>
          <p:nvPr/>
        </p:nvSpPr>
        <p:spPr bwMode="auto">
          <a:xfrm>
            <a:off x="4358878" y="18470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4" name="Oval 3320"/>
          <p:cNvSpPr>
            <a:spLocks noChangeArrowheads="1"/>
          </p:cNvSpPr>
          <p:nvPr/>
        </p:nvSpPr>
        <p:spPr bwMode="auto">
          <a:xfrm>
            <a:off x="4435078" y="16755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5" name="Oval 3321"/>
          <p:cNvSpPr>
            <a:spLocks noChangeArrowheads="1"/>
          </p:cNvSpPr>
          <p:nvPr/>
        </p:nvSpPr>
        <p:spPr bwMode="auto">
          <a:xfrm>
            <a:off x="3796903" y="19994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6" name="Oval 3322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7" name="Oval 3323"/>
          <p:cNvSpPr>
            <a:spLocks noChangeArrowheads="1"/>
          </p:cNvSpPr>
          <p:nvPr/>
        </p:nvSpPr>
        <p:spPr bwMode="auto">
          <a:xfrm>
            <a:off x="4263628" y="19041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8" name="Oval 3324"/>
          <p:cNvSpPr>
            <a:spLocks noChangeArrowheads="1"/>
          </p:cNvSpPr>
          <p:nvPr/>
        </p:nvSpPr>
        <p:spPr bwMode="auto">
          <a:xfrm>
            <a:off x="3777853" y="18374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49" name="Oval 3325"/>
          <p:cNvSpPr>
            <a:spLocks noChangeArrowheads="1"/>
          </p:cNvSpPr>
          <p:nvPr/>
        </p:nvSpPr>
        <p:spPr bwMode="auto">
          <a:xfrm>
            <a:off x="3911203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0" name="Oval 3326"/>
          <p:cNvSpPr>
            <a:spLocks noChangeArrowheads="1"/>
          </p:cNvSpPr>
          <p:nvPr/>
        </p:nvSpPr>
        <p:spPr bwMode="auto">
          <a:xfrm>
            <a:off x="4549378" y="17993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1" name="Oval 3327"/>
          <p:cNvSpPr>
            <a:spLocks noChangeArrowheads="1"/>
          </p:cNvSpPr>
          <p:nvPr/>
        </p:nvSpPr>
        <p:spPr bwMode="auto">
          <a:xfrm>
            <a:off x="4120753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2" name="Oval 3328"/>
          <p:cNvSpPr>
            <a:spLocks noChangeArrowheads="1"/>
          </p:cNvSpPr>
          <p:nvPr/>
        </p:nvSpPr>
        <p:spPr bwMode="auto">
          <a:xfrm>
            <a:off x="3673078" y="1570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3" name="Oval 3329"/>
          <p:cNvSpPr>
            <a:spLocks noChangeArrowheads="1"/>
          </p:cNvSpPr>
          <p:nvPr/>
        </p:nvSpPr>
        <p:spPr bwMode="auto">
          <a:xfrm>
            <a:off x="3958828" y="1942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4" name="Oval 3330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5" name="Oval 3331"/>
          <p:cNvSpPr>
            <a:spLocks noChangeArrowheads="1"/>
          </p:cNvSpPr>
          <p:nvPr/>
        </p:nvSpPr>
        <p:spPr bwMode="auto">
          <a:xfrm>
            <a:off x="2834878" y="15803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6" name="Oval 3332"/>
          <p:cNvSpPr>
            <a:spLocks noChangeArrowheads="1"/>
          </p:cNvSpPr>
          <p:nvPr/>
        </p:nvSpPr>
        <p:spPr bwMode="auto">
          <a:xfrm>
            <a:off x="3539728" y="1485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7" name="Oval 3333"/>
          <p:cNvSpPr>
            <a:spLocks noChangeArrowheads="1"/>
          </p:cNvSpPr>
          <p:nvPr/>
        </p:nvSpPr>
        <p:spPr bwMode="auto">
          <a:xfrm>
            <a:off x="3482578" y="15707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8" name="Oval 3334"/>
          <p:cNvSpPr>
            <a:spLocks noChangeArrowheads="1"/>
          </p:cNvSpPr>
          <p:nvPr/>
        </p:nvSpPr>
        <p:spPr bwMode="auto">
          <a:xfrm>
            <a:off x="3311128" y="18184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59" name="Oval 3335"/>
          <p:cNvSpPr>
            <a:spLocks noChangeArrowheads="1"/>
          </p:cNvSpPr>
          <p:nvPr/>
        </p:nvSpPr>
        <p:spPr bwMode="auto">
          <a:xfrm>
            <a:off x="3396853" y="1923216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0" name="Oval 3336"/>
          <p:cNvSpPr>
            <a:spLocks noChangeArrowheads="1"/>
          </p:cNvSpPr>
          <p:nvPr/>
        </p:nvSpPr>
        <p:spPr bwMode="auto">
          <a:xfrm>
            <a:off x="3949303" y="19327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1" name="Oval 3337"/>
          <p:cNvSpPr>
            <a:spLocks noChangeArrowheads="1"/>
          </p:cNvSpPr>
          <p:nvPr/>
        </p:nvSpPr>
        <p:spPr bwMode="auto">
          <a:xfrm>
            <a:off x="3339703" y="14755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2" name="Oval 3338"/>
          <p:cNvSpPr>
            <a:spLocks noChangeArrowheads="1"/>
          </p:cNvSpPr>
          <p:nvPr/>
        </p:nvSpPr>
        <p:spPr bwMode="auto">
          <a:xfrm>
            <a:off x="4597003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3" name="Oval 3339"/>
          <p:cNvSpPr>
            <a:spLocks noChangeArrowheads="1"/>
          </p:cNvSpPr>
          <p:nvPr/>
        </p:nvSpPr>
        <p:spPr bwMode="auto">
          <a:xfrm>
            <a:off x="4015978" y="15517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4" name="Oval 3340"/>
          <p:cNvSpPr>
            <a:spLocks noChangeArrowheads="1"/>
          </p:cNvSpPr>
          <p:nvPr/>
        </p:nvSpPr>
        <p:spPr bwMode="auto">
          <a:xfrm>
            <a:off x="3549253" y="18089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5" name="Oval 3341"/>
          <p:cNvSpPr>
            <a:spLocks noChangeArrowheads="1"/>
          </p:cNvSpPr>
          <p:nvPr/>
        </p:nvSpPr>
        <p:spPr bwMode="auto">
          <a:xfrm>
            <a:off x="4149328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6" name="Oval 3342"/>
          <p:cNvSpPr>
            <a:spLocks noChangeArrowheads="1"/>
          </p:cNvSpPr>
          <p:nvPr/>
        </p:nvSpPr>
        <p:spPr bwMode="auto">
          <a:xfrm>
            <a:off x="3758803" y="1475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7" name="Oval 3343"/>
          <p:cNvSpPr>
            <a:spLocks noChangeArrowheads="1"/>
          </p:cNvSpPr>
          <p:nvPr/>
        </p:nvSpPr>
        <p:spPr bwMode="auto">
          <a:xfrm>
            <a:off x="2634853" y="18755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69" name="Oval 3345"/>
          <p:cNvSpPr>
            <a:spLocks noChangeArrowheads="1"/>
          </p:cNvSpPr>
          <p:nvPr/>
        </p:nvSpPr>
        <p:spPr bwMode="auto">
          <a:xfrm>
            <a:off x="2634853" y="17422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0" name="Oval 3346"/>
          <p:cNvSpPr>
            <a:spLocks noChangeArrowheads="1"/>
          </p:cNvSpPr>
          <p:nvPr/>
        </p:nvSpPr>
        <p:spPr bwMode="auto">
          <a:xfrm>
            <a:off x="3368278" y="1485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1" name="Oval 3347"/>
          <p:cNvSpPr>
            <a:spLocks noChangeArrowheads="1"/>
          </p:cNvSpPr>
          <p:nvPr/>
        </p:nvSpPr>
        <p:spPr bwMode="auto">
          <a:xfrm>
            <a:off x="3511153" y="14279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2" name="Oval 3348"/>
          <p:cNvSpPr>
            <a:spLocks noChangeArrowheads="1"/>
          </p:cNvSpPr>
          <p:nvPr/>
        </p:nvSpPr>
        <p:spPr bwMode="auto">
          <a:xfrm>
            <a:off x="3835003" y="2189916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3" name="Oval 3349"/>
          <p:cNvSpPr>
            <a:spLocks noChangeArrowheads="1"/>
          </p:cNvSpPr>
          <p:nvPr/>
        </p:nvSpPr>
        <p:spPr bwMode="auto">
          <a:xfrm>
            <a:off x="3082528" y="18755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4" name="Oval 3350"/>
          <p:cNvSpPr>
            <a:spLocks noChangeArrowheads="1"/>
          </p:cNvSpPr>
          <p:nvPr/>
        </p:nvSpPr>
        <p:spPr bwMode="auto">
          <a:xfrm>
            <a:off x="2682478" y="16469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5" name="Oval 3351"/>
          <p:cNvSpPr>
            <a:spLocks noChangeArrowheads="1"/>
          </p:cNvSpPr>
          <p:nvPr/>
        </p:nvSpPr>
        <p:spPr bwMode="auto">
          <a:xfrm>
            <a:off x="4149328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6" name="Oval 3352"/>
          <p:cNvSpPr>
            <a:spLocks noChangeArrowheads="1"/>
          </p:cNvSpPr>
          <p:nvPr/>
        </p:nvSpPr>
        <p:spPr bwMode="auto">
          <a:xfrm>
            <a:off x="4425553" y="16660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7" name="Oval 3353"/>
          <p:cNvSpPr>
            <a:spLocks noChangeArrowheads="1"/>
          </p:cNvSpPr>
          <p:nvPr/>
        </p:nvSpPr>
        <p:spPr bwMode="auto">
          <a:xfrm>
            <a:off x="3425428" y="16469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8" name="Oval 3354"/>
          <p:cNvSpPr>
            <a:spLocks noChangeArrowheads="1"/>
          </p:cNvSpPr>
          <p:nvPr/>
        </p:nvSpPr>
        <p:spPr bwMode="auto">
          <a:xfrm>
            <a:off x="3920728" y="18184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79" name="Oval 3355"/>
          <p:cNvSpPr>
            <a:spLocks noChangeArrowheads="1"/>
          </p:cNvSpPr>
          <p:nvPr/>
        </p:nvSpPr>
        <p:spPr bwMode="auto">
          <a:xfrm>
            <a:off x="3149203" y="15898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0" name="Oval 3356"/>
          <p:cNvSpPr>
            <a:spLocks noChangeArrowheads="1"/>
          </p:cNvSpPr>
          <p:nvPr/>
        </p:nvSpPr>
        <p:spPr bwMode="auto">
          <a:xfrm>
            <a:off x="3968353" y="14755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1" name="Oval 3357"/>
          <p:cNvSpPr>
            <a:spLocks noChangeArrowheads="1"/>
          </p:cNvSpPr>
          <p:nvPr/>
        </p:nvSpPr>
        <p:spPr bwMode="auto">
          <a:xfrm>
            <a:off x="4435078" y="17517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2" name="Oval 3358"/>
          <p:cNvSpPr>
            <a:spLocks noChangeArrowheads="1"/>
          </p:cNvSpPr>
          <p:nvPr/>
        </p:nvSpPr>
        <p:spPr bwMode="auto">
          <a:xfrm>
            <a:off x="4330303" y="16755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3" name="Oval 3359"/>
          <p:cNvSpPr>
            <a:spLocks noChangeArrowheads="1"/>
          </p:cNvSpPr>
          <p:nvPr/>
        </p:nvSpPr>
        <p:spPr bwMode="auto">
          <a:xfrm>
            <a:off x="3349228" y="17993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4" name="Oval 3360"/>
          <p:cNvSpPr>
            <a:spLocks noChangeArrowheads="1"/>
          </p:cNvSpPr>
          <p:nvPr/>
        </p:nvSpPr>
        <p:spPr bwMode="auto">
          <a:xfrm>
            <a:off x="4025503" y="15326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5" name="Oval 3361"/>
          <p:cNvSpPr>
            <a:spLocks noChangeArrowheads="1"/>
          </p:cNvSpPr>
          <p:nvPr/>
        </p:nvSpPr>
        <p:spPr bwMode="auto">
          <a:xfrm>
            <a:off x="3244453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6" name="Oval 3362"/>
          <p:cNvSpPr>
            <a:spLocks noChangeArrowheads="1"/>
          </p:cNvSpPr>
          <p:nvPr/>
        </p:nvSpPr>
        <p:spPr bwMode="auto">
          <a:xfrm>
            <a:off x="4739878" y="224706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7" name="Oval 3363"/>
          <p:cNvSpPr>
            <a:spLocks noChangeArrowheads="1"/>
          </p:cNvSpPr>
          <p:nvPr/>
        </p:nvSpPr>
        <p:spPr bwMode="auto">
          <a:xfrm>
            <a:off x="4692253" y="22184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8" name="Oval 3364"/>
          <p:cNvSpPr>
            <a:spLocks noChangeArrowheads="1"/>
          </p:cNvSpPr>
          <p:nvPr/>
        </p:nvSpPr>
        <p:spPr bwMode="auto">
          <a:xfrm>
            <a:off x="4206478" y="18946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89" name="Oval 3365"/>
          <p:cNvSpPr>
            <a:spLocks noChangeArrowheads="1"/>
          </p:cNvSpPr>
          <p:nvPr/>
        </p:nvSpPr>
        <p:spPr bwMode="auto">
          <a:xfrm>
            <a:off x="3606403" y="18184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0" name="Oval 3366"/>
          <p:cNvSpPr>
            <a:spLocks noChangeArrowheads="1"/>
          </p:cNvSpPr>
          <p:nvPr/>
        </p:nvSpPr>
        <p:spPr bwMode="auto">
          <a:xfrm>
            <a:off x="4111228" y="18184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1" name="Oval 3367"/>
          <p:cNvSpPr>
            <a:spLocks noChangeArrowheads="1"/>
          </p:cNvSpPr>
          <p:nvPr/>
        </p:nvSpPr>
        <p:spPr bwMode="auto">
          <a:xfrm>
            <a:off x="3930253" y="19422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2" name="Oval 3368"/>
          <p:cNvSpPr>
            <a:spLocks noChangeArrowheads="1"/>
          </p:cNvSpPr>
          <p:nvPr/>
        </p:nvSpPr>
        <p:spPr bwMode="auto">
          <a:xfrm>
            <a:off x="3882628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3" name="Oval 3369"/>
          <p:cNvSpPr>
            <a:spLocks noChangeArrowheads="1"/>
          </p:cNvSpPr>
          <p:nvPr/>
        </p:nvSpPr>
        <p:spPr bwMode="auto">
          <a:xfrm>
            <a:off x="3911203" y="18946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4" name="Oval 3370"/>
          <p:cNvSpPr>
            <a:spLocks noChangeArrowheads="1"/>
          </p:cNvSpPr>
          <p:nvPr/>
        </p:nvSpPr>
        <p:spPr bwMode="auto">
          <a:xfrm>
            <a:off x="3873103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5" name="Oval 3371"/>
          <p:cNvSpPr>
            <a:spLocks noChangeArrowheads="1"/>
          </p:cNvSpPr>
          <p:nvPr/>
        </p:nvSpPr>
        <p:spPr bwMode="auto">
          <a:xfrm>
            <a:off x="4101703" y="2132766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6" name="Oval 3372"/>
          <p:cNvSpPr>
            <a:spLocks noChangeArrowheads="1"/>
          </p:cNvSpPr>
          <p:nvPr/>
        </p:nvSpPr>
        <p:spPr bwMode="auto">
          <a:xfrm>
            <a:off x="3958828" y="18946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7" name="Oval 3373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8" name="Oval 3374"/>
          <p:cNvSpPr>
            <a:spLocks noChangeArrowheads="1"/>
          </p:cNvSpPr>
          <p:nvPr/>
        </p:nvSpPr>
        <p:spPr bwMode="auto">
          <a:xfrm>
            <a:off x="4111228" y="18470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99" name="Oval 3375"/>
          <p:cNvSpPr>
            <a:spLocks noChangeArrowheads="1"/>
          </p:cNvSpPr>
          <p:nvPr/>
        </p:nvSpPr>
        <p:spPr bwMode="auto">
          <a:xfrm>
            <a:off x="3796903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0" name="Oval 3376"/>
          <p:cNvSpPr>
            <a:spLocks noChangeArrowheads="1"/>
          </p:cNvSpPr>
          <p:nvPr/>
        </p:nvSpPr>
        <p:spPr bwMode="auto">
          <a:xfrm>
            <a:off x="3558778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1" name="Oval 3377"/>
          <p:cNvSpPr>
            <a:spLocks noChangeArrowheads="1"/>
          </p:cNvSpPr>
          <p:nvPr/>
        </p:nvSpPr>
        <p:spPr bwMode="auto">
          <a:xfrm>
            <a:off x="4730353" y="1932741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2" name="Oval 3378"/>
          <p:cNvSpPr>
            <a:spLocks noChangeArrowheads="1"/>
          </p:cNvSpPr>
          <p:nvPr/>
        </p:nvSpPr>
        <p:spPr bwMode="auto">
          <a:xfrm>
            <a:off x="4377928" y="18374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3" name="Oval 3379"/>
          <p:cNvSpPr>
            <a:spLocks noChangeArrowheads="1"/>
          </p:cNvSpPr>
          <p:nvPr/>
        </p:nvSpPr>
        <p:spPr bwMode="auto">
          <a:xfrm>
            <a:off x="3777853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4" name="Oval 3380"/>
          <p:cNvSpPr>
            <a:spLocks noChangeArrowheads="1"/>
          </p:cNvSpPr>
          <p:nvPr/>
        </p:nvSpPr>
        <p:spPr bwMode="auto">
          <a:xfrm>
            <a:off x="3987403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5" name="Oval 3381"/>
          <p:cNvSpPr>
            <a:spLocks noChangeArrowheads="1"/>
          </p:cNvSpPr>
          <p:nvPr/>
        </p:nvSpPr>
        <p:spPr bwMode="auto">
          <a:xfrm>
            <a:off x="3501628" y="16946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6" name="Oval 3382"/>
          <p:cNvSpPr>
            <a:spLocks noChangeArrowheads="1"/>
          </p:cNvSpPr>
          <p:nvPr/>
        </p:nvSpPr>
        <p:spPr bwMode="auto">
          <a:xfrm>
            <a:off x="3330178" y="16374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7" name="Oval 3383"/>
          <p:cNvSpPr>
            <a:spLocks noChangeArrowheads="1"/>
          </p:cNvSpPr>
          <p:nvPr/>
        </p:nvSpPr>
        <p:spPr bwMode="auto">
          <a:xfrm>
            <a:off x="265390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8" name="Oval 3384"/>
          <p:cNvSpPr>
            <a:spLocks noChangeArrowheads="1"/>
          </p:cNvSpPr>
          <p:nvPr/>
        </p:nvSpPr>
        <p:spPr bwMode="auto">
          <a:xfrm>
            <a:off x="2634853" y="18851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9" name="Oval 3385"/>
          <p:cNvSpPr>
            <a:spLocks noChangeArrowheads="1"/>
          </p:cNvSpPr>
          <p:nvPr/>
        </p:nvSpPr>
        <p:spPr bwMode="auto">
          <a:xfrm>
            <a:off x="3730228" y="19232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0" name="Oval 3386"/>
          <p:cNvSpPr>
            <a:spLocks noChangeArrowheads="1"/>
          </p:cNvSpPr>
          <p:nvPr/>
        </p:nvSpPr>
        <p:spPr bwMode="auto">
          <a:xfrm>
            <a:off x="3692128" y="19898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1" name="Oval 3387"/>
          <p:cNvSpPr>
            <a:spLocks noChangeArrowheads="1"/>
          </p:cNvSpPr>
          <p:nvPr/>
        </p:nvSpPr>
        <p:spPr bwMode="auto">
          <a:xfrm>
            <a:off x="3082528" y="14755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2" name="Oval 3388"/>
          <p:cNvSpPr>
            <a:spLocks noChangeArrowheads="1"/>
          </p:cNvSpPr>
          <p:nvPr/>
        </p:nvSpPr>
        <p:spPr bwMode="auto">
          <a:xfrm>
            <a:off x="3787378" y="21613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3" name="Oval 3389"/>
          <p:cNvSpPr>
            <a:spLocks noChangeArrowheads="1"/>
          </p:cNvSpPr>
          <p:nvPr/>
        </p:nvSpPr>
        <p:spPr bwMode="auto">
          <a:xfrm>
            <a:off x="2720578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4" name="Oval 3390"/>
          <p:cNvSpPr>
            <a:spLocks noChangeArrowheads="1"/>
          </p:cNvSpPr>
          <p:nvPr/>
        </p:nvSpPr>
        <p:spPr bwMode="auto">
          <a:xfrm>
            <a:off x="4025503" y="17612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5" name="Oval 3391"/>
          <p:cNvSpPr>
            <a:spLocks noChangeArrowheads="1"/>
          </p:cNvSpPr>
          <p:nvPr/>
        </p:nvSpPr>
        <p:spPr bwMode="auto">
          <a:xfrm>
            <a:off x="4425553" y="18565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6" name="Oval 3392"/>
          <p:cNvSpPr>
            <a:spLocks noChangeArrowheads="1"/>
          </p:cNvSpPr>
          <p:nvPr/>
        </p:nvSpPr>
        <p:spPr bwMode="auto">
          <a:xfrm>
            <a:off x="2768203" y="16374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7" name="Oval 3393"/>
          <p:cNvSpPr>
            <a:spLocks noChangeArrowheads="1"/>
          </p:cNvSpPr>
          <p:nvPr/>
        </p:nvSpPr>
        <p:spPr bwMode="auto">
          <a:xfrm>
            <a:off x="2634853" y="19136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8" name="Oval 3394"/>
          <p:cNvSpPr>
            <a:spLocks noChangeArrowheads="1"/>
          </p:cNvSpPr>
          <p:nvPr/>
        </p:nvSpPr>
        <p:spPr bwMode="auto">
          <a:xfrm>
            <a:off x="4311253" y="1942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19" name="Oval 3395"/>
          <p:cNvSpPr>
            <a:spLocks noChangeArrowheads="1"/>
          </p:cNvSpPr>
          <p:nvPr/>
        </p:nvSpPr>
        <p:spPr bwMode="auto">
          <a:xfrm>
            <a:off x="2901553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0" name="Oval 3396"/>
          <p:cNvSpPr>
            <a:spLocks noChangeArrowheads="1"/>
          </p:cNvSpPr>
          <p:nvPr/>
        </p:nvSpPr>
        <p:spPr bwMode="auto">
          <a:xfrm>
            <a:off x="4216003" y="20565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1" name="Oval 3397"/>
          <p:cNvSpPr>
            <a:spLocks noChangeArrowheads="1"/>
          </p:cNvSpPr>
          <p:nvPr/>
        </p:nvSpPr>
        <p:spPr bwMode="auto">
          <a:xfrm>
            <a:off x="3987403" y="16469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2" name="Oval 3398"/>
          <p:cNvSpPr>
            <a:spLocks noChangeArrowheads="1"/>
          </p:cNvSpPr>
          <p:nvPr/>
        </p:nvSpPr>
        <p:spPr bwMode="auto">
          <a:xfrm>
            <a:off x="310157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3" name="Oval 3399"/>
          <p:cNvSpPr>
            <a:spLocks noChangeArrowheads="1"/>
          </p:cNvSpPr>
          <p:nvPr/>
        </p:nvSpPr>
        <p:spPr bwMode="auto">
          <a:xfrm>
            <a:off x="3796903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4" name="Oval 3400"/>
          <p:cNvSpPr>
            <a:spLocks noChangeArrowheads="1"/>
          </p:cNvSpPr>
          <p:nvPr/>
        </p:nvSpPr>
        <p:spPr bwMode="auto">
          <a:xfrm>
            <a:off x="3720703" y="17708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5" name="Oval 3401"/>
          <p:cNvSpPr>
            <a:spLocks noChangeArrowheads="1"/>
          </p:cNvSpPr>
          <p:nvPr/>
        </p:nvSpPr>
        <p:spPr bwMode="auto">
          <a:xfrm>
            <a:off x="3758803" y="1646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6" name="Oval 3402"/>
          <p:cNvSpPr>
            <a:spLocks noChangeArrowheads="1"/>
          </p:cNvSpPr>
          <p:nvPr/>
        </p:nvSpPr>
        <p:spPr bwMode="auto">
          <a:xfrm>
            <a:off x="3835003" y="19422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7" name="Oval 3403"/>
          <p:cNvSpPr>
            <a:spLocks noChangeArrowheads="1"/>
          </p:cNvSpPr>
          <p:nvPr/>
        </p:nvSpPr>
        <p:spPr bwMode="auto">
          <a:xfrm>
            <a:off x="2634853" y="16374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8" name="Oval 3404"/>
          <p:cNvSpPr>
            <a:spLocks noChangeArrowheads="1"/>
          </p:cNvSpPr>
          <p:nvPr/>
        </p:nvSpPr>
        <p:spPr bwMode="auto">
          <a:xfrm>
            <a:off x="4054078" y="1485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29" name="Oval 3405"/>
          <p:cNvSpPr>
            <a:spLocks noChangeArrowheads="1"/>
          </p:cNvSpPr>
          <p:nvPr/>
        </p:nvSpPr>
        <p:spPr bwMode="auto">
          <a:xfrm>
            <a:off x="3434953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0" name="Oval 3406"/>
          <p:cNvSpPr>
            <a:spLocks noChangeArrowheads="1"/>
          </p:cNvSpPr>
          <p:nvPr/>
        </p:nvSpPr>
        <p:spPr bwMode="auto">
          <a:xfrm>
            <a:off x="4063603" y="2237541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1" name="Oval 3407"/>
          <p:cNvSpPr>
            <a:spLocks noChangeArrowheads="1"/>
          </p:cNvSpPr>
          <p:nvPr/>
        </p:nvSpPr>
        <p:spPr bwMode="auto">
          <a:xfrm>
            <a:off x="3082528" y="15422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2" name="Oval 3408"/>
          <p:cNvSpPr>
            <a:spLocks noChangeArrowheads="1"/>
          </p:cNvSpPr>
          <p:nvPr/>
        </p:nvSpPr>
        <p:spPr bwMode="auto">
          <a:xfrm>
            <a:off x="3111103" y="16374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3" name="Oval 3409"/>
          <p:cNvSpPr>
            <a:spLocks noChangeArrowheads="1"/>
          </p:cNvSpPr>
          <p:nvPr/>
        </p:nvSpPr>
        <p:spPr bwMode="auto">
          <a:xfrm>
            <a:off x="3263503" y="15517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4" name="Oval 3410"/>
          <p:cNvSpPr>
            <a:spLocks noChangeArrowheads="1"/>
          </p:cNvSpPr>
          <p:nvPr/>
        </p:nvSpPr>
        <p:spPr bwMode="auto">
          <a:xfrm>
            <a:off x="3863578" y="2123241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5" name="Oval 3411"/>
          <p:cNvSpPr>
            <a:spLocks noChangeArrowheads="1"/>
          </p:cNvSpPr>
          <p:nvPr/>
        </p:nvSpPr>
        <p:spPr bwMode="auto">
          <a:xfrm>
            <a:off x="3730228" y="17517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6" name="Oval 3412"/>
          <p:cNvSpPr>
            <a:spLocks noChangeArrowheads="1"/>
          </p:cNvSpPr>
          <p:nvPr/>
        </p:nvSpPr>
        <p:spPr bwMode="auto">
          <a:xfrm>
            <a:off x="2863453" y="16374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7" name="Oval 3413"/>
          <p:cNvSpPr>
            <a:spLocks noChangeArrowheads="1"/>
          </p:cNvSpPr>
          <p:nvPr/>
        </p:nvSpPr>
        <p:spPr bwMode="auto">
          <a:xfrm>
            <a:off x="2634853" y="19613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8" name="Oval 3414"/>
          <p:cNvSpPr>
            <a:spLocks noChangeArrowheads="1"/>
          </p:cNvSpPr>
          <p:nvPr/>
        </p:nvSpPr>
        <p:spPr bwMode="auto">
          <a:xfrm>
            <a:off x="4063603" y="19136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39" name="Oval 3415"/>
          <p:cNvSpPr>
            <a:spLocks noChangeArrowheads="1"/>
          </p:cNvSpPr>
          <p:nvPr/>
        </p:nvSpPr>
        <p:spPr bwMode="auto">
          <a:xfrm>
            <a:off x="4311253" y="20279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0" name="Oval 3416"/>
          <p:cNvSpPr>
            <a:spLocks noChangeArrowheads="1"/>
          </p:cNvSpPr>
          <p:nvPr/>
        </p:nvSpPr>
        <p:spPr bwMode="auto">
          <a:xfrm>
            <a:off x="3863578" y="17708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1" name="Oval 3417"/>
          <p:cNvSpPr>
            <a:spLocks noChangeArrowheads="1"/>
          </p:cNvSpPr>
          <p:nvPr/>
        </p:nvSpPr>
        <p:spPr bwMode="auto">
          <a:xfrm>
            <a:off x="3615928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2" name="Oval 3418"/>
          <p:cNvSpPr>
            <a:spLocks noChangeArrowheads="1"/>
          </p:cNvSpPr>
          <p:nvPr/>
        </p:nvSpPr>
        <p:spPr bwMode="auto">
          <a:xfrm>
            <a:off x="4730353" y="221849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3" name="Oval 3419"/>
          <p:cNvSpPr>
            <a:spLocks noChangeArrowheads="1"/>
          </p:cNvSpPr>
          <p:nvPr/>
        </p:nvSpPr>
        <p:spPr bwMode="auto">
          <a:xfrm>
            <a:off x="3168253" y="16374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4" name="Oval 3420"/>
          <p:cNvSpPr>
            <a:spLocks noChangeArrowheads="1"/>
          </p:cNvSpPr>
          <p:nvPr/>
        </p:nvSpPr>
        <p:spPr bwMode="auto">
          <a:xfrm>
            <a:off x="2977753" y="16184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5" name="Oval 3421"/>
          <p:cNvSpPr>
            <a:spLocks noChangeArrowheads="1"/>
          </p:cNvSpPr>
          <p:nvPr/>
        </p:nvSpPr>
        <p:spPr bwMode="auto">
          <a:xfrm>
            <a:off x="3920728" y="2094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6" name="Oval 3422"/>
          <p:cNvSpPr>
            <a:spLocks noChangeArrowheads="1"/>
          </p:cNvSpPr>
          <p:nvPr/>
        </p:nvSpPr>
        <p:spPr bwMode="auto">
          <a:xfrm>
            <a:off x="2711053" y="15898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7" name="Oval 3423"/>
          <p:cNvSpPr>
            <a:spLocks noChangeArrowheads="1"/>
          </p:cNvSpPr>
          <p:nvPr/>
        </p:nvSpPr>
        <p:spPr bwMode="auto">
          <a:xfrm>
            <a:off x="4349353" y="17041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8" name="Oval 3424"/>
          <p:cNvSpPr>
            <a:spLocks noChangeArrowheads="1"/>
          </p:cNvSpPr>
          <p:nvPr/>
        </p:nvSpPr>
        <p:spPr bwMode="auto">
          <a:xfrm>
            <a:off x="3282553" y="187559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49" name="Oval 3425"/>
          <p:cNvSpPr>
            <a:spLocks noChangeArrowheads="1"/>
          </p:cNvSpPr>
          <p:nvPr/>
        </p:nvSpPr>
        <p:spPr bwMode="auto">
          <a:xfrm>
            <a:off x="4711303" y="217086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0" name="Oval 3426"/>
          <p:cNvSpPr>
            <a:spLocks noChangeArrowheads="1"/>
          </p:cNvSpPr>
          <p:nvPr/>
        </p:nvSpPr>
        <p:spPr bwMode="auto">
          <a:xfrm>
            <a:off x="3730228" y="19232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1" name="Oval 3427"/>
          <p:cNvSpPr>
            <a:spLocks noChangeArrowheads="1"/>
          </p:cNvSpPr>
          <p:nvPr/>
        </p:nvSpPr>
        <p:spPr bwMode="auto">
          <a:xfrm>
            <a:off x="4587478" y="18851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2" name="Oval 3428"/>
          <p:cNvSpPr>
            <a:spLocks noChangeArrowheads="1"/>
          </p:cNvSpPr>
          <p:nvPr/>
        </p:nvSpPr>
        <p:spPr bwMode="auto">
          <a:xfrm>
            <a:off x="4730353" y="2228016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3" name="Oval 3429"/>
          <p:cNvSpPr>
            <a:spLocks noChangeArrowheads="1"/>
          </p:cNvSpPr>
          <p:nvPr/>
        </p:nvSpPr>
        <p:spPr bwMode="auto">
          <a:xfrm>
            <a:off x="3939778" y="19136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4" name="Oval 3430"/>
          <p:cNvSpPr>
            <a:spLocks noChangeArrowheads="1"/>
          </p:cNvSpPr>
          <p:nvPr/>
        </p:nvSpPr>
        <p:spPr bwMode="auto">
          <a:xfrm>
            <a:off x="4196953" y="15707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5" name="Oval 3431"/>
          <p:cNvSpPr>
            <a:spLocks noChangeArrowheads="1"/>
          </p:cNvSpPr>
          <p:nvPr/>
        </p:nvSpPr>
        <p:spPr bwMode="auto">
          <a:xfrm>
            <a:off x="3549253" y="20089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6" name="Oval 3432"/>
          <p:cNvSpPr>
            <a:spLocks noChangeArrowheads="1"/>
          </p:cNvSpPr>
          <p:nvPr/>
        </p:nvSpPr>
        <p:spPr bwMode="auto">
          <a:xfrm>
            <a:off x="3673078" y="18470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7" name="Oval 3433"/>
          <p:cNvSpPr>
            <a:spLocks noChangeArrowheads="1"/>
          </p:cNvSpPr>
          <p:nvPr/>
        </p:nvSpPr>
        <p:spPr bwMode="auto">
          <a:xfrm>
            <a:off x="2844403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8" name="Oval 3434"/>
          <p:cNvSpPr>
            <a:spLocks noChangeArrowheads="1"/>
          </p:cNvSpPr>
          <p:nvPr/>
        </p:nvSpPr>
        <p:spPr bwMode="auto">
          <a:xfrm>
            <a:off x="3911203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59" name="Oval 3435"/>
          <p:cNvSpPr>
            <a:spLocks noChangeArrowheads="1"/>
          </p:cNvSpPr>
          <p:nvPr/>
        </p:nvSpPr>
        <p:spPr bwMode="auto">
          <a:xfrm>
            <a:off x="4082653" y="16469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0" name="Oval 3436"/>
          <p:cNvSpPr>
            <a:spLocks noChangeArrowheads="1"/>
          </p:cNvSpPr>
          <p:nvPr/>
        </p:nvSpPr>
        <p:spPr bwMode="auto">
          <a:xfrm>
            <a:off x="3577828" y="19041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1" name="Oval 3437"/>
          <p:cNvSpPr>
            <a:spLocks noChangeArrowheads="1"/>
          </p:cNvSpPr>
          <p:nvPr/>
        </p:nvSpPr>
        <p:spPr bwMode="auto">
          <a:xfrm>
            <a:off x="3587353" y="14469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2" name="Oval 3438"/>
          <p:cNvSpPr>
            <a:spLocks noChangeArrowheads="1"/>
          </p:cNvSpPr>
          <p:nvPr/>
        </p:nvSpPr>
        <p:spPr bwMode="auto">
          <a:xfrm>
            <a:off x="3634978" y="17041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3" name="Oval 3439"/>
          <p:cNvSpPr>
            <a:spLocks noChangeArrowheads="1"/>
          </p:cNvSpPr>
          <p:nvPr/>
        </p:nvSpPr>
        <p:spPr bwMode="auto">
          <a:xfrm>
            <a:off x="2806303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4" name="Oval 3440"/>
          <p:cNvSpPr>
            <a:spLocks noChangeArrowheads="1"/>
          </p:cNvSpPr>
          <p:nvPr/>
        </p:nvSpPr>
        <p:spPr bwMode="auto">
          <a:xfrm>
            <a:off x="3711178" y="19613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5" name="Oval 3441"/>
          <p:cNvSpPr>
            <a:spLocks noChangeArrowheads="1"/>
          </p:cNvSpPr>
          <p:nvPr/>
        </p:nvSpPr>
        <p:spPr bwMode="auto">
          <a:xfrm>
            <a:off x="2806303" y="15898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6" name="Oval 3442"/>
          <p:cNvSpPr>
            <a:spLocks noChangeArrowheads="1"/>
          </p:cNvSpPr>
          <p:nvPr/>
        </p:nvSpPr>
        <p:spPr bwMode="auto">
          <a:xfrm>
            <a:off x="4396978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7" name="Oval 3443"/>
          <p:cNvSpPr>
            <a:spLocks noChangeArrowheads="1"/>
          </p:cNvSpPr>
          <p:nvPr/>
        </p:nvSpPr>
        <p:spPr bwMode="auto">
          <a:xfrm>
            <a:off x="4454128" y="20946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8" name="Oval 3444"/>
          <p:cNvSpPr>
            <a:spLocks noChangeArrowheads="1"/>
          </p:cNvSpPr>
          <p:nvPr/>
        </p:nvSpPr>
        <p:spPr bwMode="auto">
          <a:xfrm>
            <a:off x="4035028" y="17708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69" name="Oval 3445"/>
          <p:cNvSpPr>
            <a:spLocks noChangeArrowheads="1"/>
          </p:cNvSpPr>
          <p:nvPr/>
        </p:nvSpPr>
        <p:spPr bwMode="auto">
          <a:xfrm>
            <a:off x="3406378" y="1589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0" name="Oval 3446"/>
          <p:cNvSpPr>
            <a:spLocks noChangeArrowheads="1"/>
          </p:cNvSpPr>
          <p:nvPr/>
        </p:nvSpPr>
        <p:spPr bwMode="auto">
          <a:xfrm>
            <a:off x="2634853" y="19232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1" name="Oval 3447"/>
          <p:cNvSpPr>
            <a:spLocks noChangeArrowheads="1"/>
          </p:cNvSpPr>
          <p:nvPr/>
        </p:nvSpPr>
        <p:spPr bwMode="auto">
          <a:xfrm>
            <a:off x="2682478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2" name="Oval 3448"/>
          <p:cNvSpPr>
            <a:spLocks noChangeArrowheads="1"/>
          </p:cNvSpPr>
          <p:nvPr/>
        </p:nvSpPr>
        <p:spPr bwMode="auto">
          <a:xfrm>
            <a:off x="4320778" y="17803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3" name="Oval 3449"/>
          <p:cNvSpPr>
            <a:spLocks noChangeArrowheads="1"/>
          </p:cNvSpPr>
          <p:nvPr/>
        </p:nvSpPr>
        <p:spPr bwMode="auto">
          <a:xfrm>
            <a:off x="4092178" y="17993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4" name="Oval 3450"/>
          <p:cNvSpPr>
            <a:spLocks noChangeArrowheads="1"/>
          </p:cNvSpPr>
          <p:nvPr/>
        </p:nvSpPr>
        <p:spPr bwMode="auto">
          <a:xfrm>
            <a:off x="3492103" y="18279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5" name="Oval 3451"/>
          <p:cNvSpPr>
            <a:spLocks noChangeArrowheads="1"/>
          </p:cNvSpPr>
          <p:nvPr/>
        </p:nvSpPr>
        <p:spPr bwMode="auto">
          <a:xfrm>
            <a:off x="2749153" y="18184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6" name="Oval 3452"/>
          <p:cNvSpPr>
            <a:spLocks noChangeArrowheads="1"/>
          </p:cNvSpPr>
          <p:nvPr/>
        </p:nvSpPr>
        <p:spPr bwMode="auto">
          <a:xfrm>
            <a:off x="3844528" y="17993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7" name="Oval 3453"/>
          <p:cNvSpPr>
            <a:spLocks noChangeArrowheads="1"/>
          </p:cNvSpPr>
          <p:nvPr/>
        </p:nvSpPr>
        <p:spPr bwMode="auto">
          <a:xfrm>
            <a:off x="4711303" y="21899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8" name="Oval 3454"/>
          <p:cNvSpPr>
            <a:spLocks noChangeArrowheads="1"/>
          </p:cNvSpPr>
          <p:nvPr/>
        </p:nvSpPr>
        <p:spPr bwMode="auto">
          <a:xfrm>
            <a:off x="3454003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79" name="Oval 3455"/>
          <p:cNvSpPr>
            <a:spLocks noChangeArrowheads="1"/>
          </p:cNvSpPr>
          <p:nvPr/>
        </p:nvSpPr>
        <p:spPr bwMode="auto">
          <a:xfrm>
            <a:off x="3854053" y="19517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0" name="Oval 3456"/>
          <p:cNvSpPr>
            <a:spLocks noChangeArrowheads="1"/>
          </p:cNvSpPr>
          <p:nvPr/>
        </p:nvSpPr>
        <p:spPr bwMode="auto">
          <a:xfrm>
            <a:off x="2787253" y="17041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1" name="Oval 3457"/>
          <p:cNvSpPr>
            <a:spLocks noChangeArrowheads="1"/>
          </p:cNvSpPr>
          <p:nvPr/>
        </p:nvSpPr>
        <p:spPr bwMode="auto">
          <a:xfrm>
            <a:off x="4177903" y="1513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2" name="Oval 3458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3" name="Oval 3459"/>
          <p:cNvSpPr>
            <a:spLocks noChangeArrowheads="1"/>
          </p:cNvSpPr>
          <p:nvPr/>
        </p:nvSpPr>
        <p:spPr bwMode="auto">
          <a:xfrm>
            <a:off x="4387453" y="1904166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4" name="Oval 3460"/>
          <p:cNvSpPr>
            <a:spLocks noChangeArrowheads="1"/>
          </p:cNvSpPr>
          <p:nvPr/>
        </p:nvSpPr>
        <p:spPr bwMode="auto">
          <a:xfrm>
            <a:off x="4158853" y="20851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5" name="Oval 3461"/>
          <p:cNvSpPr>
            <a:spLocks noChangeArrowheads="1"/>
          </p:cNvSpPr>
          <p:nvPr/>
        </p:nvSpPr>
        <p:spPr bwMode="auto">
          <a:xfrm>
            <a:off x="4739878" y="2228016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6" name="Oval 3462"/>
          <p:cNvSpPr>
            <a:spLocks noChangeArrowheads="1"/>
          </p:cNvSpPr>
          <p:nvPr/>
        </p:nvSpPr>
        <p:spPr bwMode="auto">
          <a:xfrm>
            <a:off x="4339828" y="21327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7" name="Oval 3463"/>
          <p:cNvSpPr>
            <a:spLocks noChangeArrowheads="1"/>
          </p:cNvSpPr>
          <p:nvPr/>
        </p:nvSpPr>
        <p:spPr bwMode="auto">
          <a:xfrm>
            <a:off x="4292203" y="21232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8" name="Oval 3464"/>
          <p:cNvSpPr>
            <a:spLocks noChangeArrowheads="1"/>
          </p:cNvSpPr>
          <p:nvPr/>
        </p:nvSpPr>
        <p:spPr bwMode="auto">
          <a:xfrm>
            <a:off x="2663428" y="17898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89" name="Oval 3465"/>
          <p:cNvSpPr>
            <a:spLocks noChangeArrowheads="1"/>
          </p:cNvSpPr>
          <p:nvPr/>
        </p:nvSpPr>
        <p:spPr bwMode="auto">
          <a:xfrm>
            <a:off x="3358753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0" name="Oval 3466"/>
          <p:cNvSpPr>
            <a:spLocks noChangeArrowheads="1"/>
          </p:cNvSpPr>
          <p:nvPr/>
        </p:nvSpPr>
        <p:spPr bwMode="auto">
          <a:xfrm>
            <a:off x="4387453" y="18374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1" name="Oval 3467"/>
          <p:cNvSpPr>
            <a:spLocks noChangeArrowheads="1"/>
          </p:cNvSpPr>
          <p:nvPr/>
        </p:nvSpPr>
        <p:spPr bwMode="auto">
          <a:xfrm>
            <a:off x="4511278" y="17517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2" name="Oval 3468"/>
          <p:cNvSpPr>
            <a:spLocks noChangeArrowheads="1"/>
          </p:cNvSpPr>
          <p:nvPr/>
        </p:nvSpPr>
        <p:spPr bwMode="auto">
          <a:xfrm>
            <a:off x="4406503" y="20660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3" name="Oval 3469"/>
          <p:cNvSpPr>
            <a:spLocks noChangeArrowheads="1"/>
          </p:cNvSpPr>
          <p:nvPr/>
        </p:nvSpPr>
        <p:spPr bwMode="auto">
          <a:xfrm>
            <a:off x="3768328" y="1894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4" name="Oval 3470"/>
          <p:cNvSpPr>
            <a:spLocks noChangeArrowheads="1"/>
          </p:cNvSpPr>
          <p:nvPr/>
        </p:nvSpPr>
        <p:spPr bwMode="auto">
          <a:xfrm>
            <a:off x="28825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5" name="Oval 3471"/>
          <p:cNvSpPr>
            <a:spLocks noChangeArrowheads="1"/>
          </p:cNvSpPr>
          <p:nvPr/>
        </p:nvSpPr>
        <p:spPr bwMode="auto">
          <a:xfrm>
            <a:off x="3758803" y="19232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6" name="Oval 3472"/>
          <p:cNvSpPr>
            <a:spLocks noChangeArrowheads="1"/>
          </p:cNvSpPr>
          <p:nvPr/>
        </p:nvSpPr>
        <p:spPr bwMode="auto">
          <a:xfrm>
            <a:off x="2682478" y="15993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7" name="Oval 3473"/>
          <p:cNvSpPr>
            <a:spLocks noChangeArrowheads="1"/>
          </p:cNvSpPr>
          <p:nvPr/>
        </p:nvSpPr>
        <p:spPr bwMode="auto">
          <a:xfrm>
            <a:off x="4673203" y="219944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8" name="Oval 3474"/>
          <p:cNvSpPr>
            <a:spLocks noChangeArrowheads="1"/>
          </p:cNvSpPr>
          <p:nvPr/>
        </p:nvSpPr>
        <p:spPr bwMode="auto">
          <a:xfrm>
            <a:off x="4682728" y="21803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99" name="Oval 3475"/>
          <p:cNvSpPr>
            <a:spLocks noChangeArrowheads="1"/>
          </p:cNvSpPr>
          <p:nvPr/>
        </p:nvSpPr>
        <p:spPr bwMode="auto">
          <a:xfrm>
            <a:off x="3806428" y="20470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0" name="Oval 3476"/>
          <p:cNvSpPr>
            <a:spLocks noChangeArrowheads="1"/>
          </p:cNvSpPr>
          <p:nvPr/>
        </p:nvSpPr>
        <p:spPr bwMode="auto">
          <a:xfrm>
            <a:off x="4282678" y="17898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1" name="Oval 3477"/>
          <p:cNvSpPr>
            <a:spLocks noChangeArrowheads="1"/>
          </p:cNvSpPr>
          <p:nvPr/>
        </p:nvSpPr>
        <p:spPr bwMode="auto">
          <a:xfrm>
            <a:off x="4320778" y="16279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2" name="Oval 3478"/>
          <p:cNvSpPr>
            <a:spLocks noChangeArrowheads="1"/>
          </p:cNvSpPr>
          <p:nvPr/>
        </p:nvSpPr>
        <p:spPr bwMode="auto">
          <a:xfrm>
            <a:off x="4387453" y="2104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3" name="Oval 3479"/>
          <p:cNvSpPr>
            <a:spLocks noChangeArrowheads="1"/>
          </p:cNvSpPr>
          <p:nvPr/>
        </p:nvSpPr>
        <p:spPr bwMode="auto">
          <a:xfrm>
            <a:off x="3815953" y="1942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4" name="Oval 3480"/>
          <p:cNvSpPr>
            <a:spLocks noChangeArrowheads="1"/>
          </p:cNvSpPr>
          <p:nvPr/>
        </p:nvSpPr>
        <p:spPr bwMode="auto">
          <a:xfrm>
            <a:off x="2996803" y="17898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5" name="Oval 3481"/>
          <p:cNvSpPr>
            <a:spLocks noChangeArrowheads="1"/>
          </p:cNvSpPr>
          <p:nvPr/>
        </p:nvSpPr>
        <p:spPr bwMode="auto">
          <a:xfrm>
            <a:off x="4025503" y="19708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6" name="Oval 3482"/>
          <p:cNvSpPr>
            <a:spLocks noChangeArrowheads="1"/>
          </p:cNvSpPr>
          <p:nvPr/>
        </p:nvSpPr>
        <p:spPr bwMode="auto">
          <a:xfrm>
            <a:off x="3977878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7" name="Oval 3483"/>
          <p:cNvSpPr>
            <a:spLocks noChangeArrowheads="1"/>
          </p:cNvSpPr>
          <p:nvPr/>
        </p:nvSpPr>
        <p:spPr bwMode="auto">
          <a:xfrm>
            <a:off x="3863578" y="18184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8" name="Oval 3484"/>
          <p:cNvSpPr>
            <a:spLocks noChangeArrowheads="1"/>
          </p:cNvSpPr>
          <p:nvPr/>
        </p:nvSpPr>
        <p:spPr bwMode="auto">
          <a:xfrm>
            <a:off x="3815953" y="18279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09" name="Oval 3485"/>
          <p:cNvSpPr>
            <a:spLocks noChangeArrowheads="1"/>
          </p:cNvSpPr>
          <p:nvPr/>
        </p:nvSpPr>
        <p:spPr bwMode="auto">
          <a:xfrm>
            <a:off x="3520678" y="20279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0" name="Oval 3486"/>
          <p:cNvSpPr>
            <a:spLocks noChangeArrowheads="1"/>
          </p:cNvSpPr>
          <p:nvPr/>
        </p:nvSpPr>
        <p:spPr bwMode="auto">
          <a:xfrm>
            <a:off x="2634853" y="17993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1" name="Oval 3487"/>
          <p:cNvSpPr>
            <a:spLocks noChangeArrowheads="1"/>
          </p:cNvSpPr>
          <p:nvPr/>
        </p:nvSpPr>
        <p:spPr bwMode="auto">
          <a:xfrm>
            <a:off x="4054078" y="17422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2" name="Oval 3488"/>
          <p:cNvSpPr>
            <a:spLocks noChangeArrowheads="1"/>
          </p:cNvSpPr>
          <p:nvPr/>
        </p:nvSpPr>
        <p:spPr bwMode="auto">
          <a:xfrm>
            <a:off x="390167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3" name="Oval 3489"/>
          <p:cNvSpPr>
            <a:spLocks noChangeArrowheads="1"/>
          </p:cNvSpPr>
          <p:nvPr/>
        </p:nvSpPr>
        <p:spPr bwMode="auto">
          <a:xfrm>
            <a:off x="3663553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4" name="Oval 3490"/>
          <p:cNvSpPr>
            <a:spLocks noChangeArrowheads="1"/>
          </p:cNvSpPr>
          <p:nvPr/>
        </p:nvSpPr>
        <p:spPr bwMode="auto">
          <a:xfrm>
            <a:off x="4473178" y="1932741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5" name="Oval 3491"/>
          <p:cNvSpPr>
            <a:spLocks noChangeArrowheads="1"/>
          </p:cNvSpPr>
          <p:nvPr/>
        </p:nvSpPr>
        <p:spPr bwMode="auto">
          <a:xfrm>
            <a:off x="2711053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6" name="Oval 3492"/>
          <p:cNvSpPr>
            <a:spLocks noChangeArrowheads="1"/>
          </p:cNvSpPr>
          <p:nvPr/>
        </p:nvSpPr>
        <p:spPr bwMode="auto">
          <a:xfrm>
            <a:off x="4416028" y="17327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7" name="Oval 3493"/>
          <p:cNvSpPr>
            <a:spLocks noChangeArrowheads="1"/>
          </p:cNvSpPr>
          <p:nvPr/>
        </p:nvSpPr>
        <p:spPr bwMode="auto">
          <a:xfrm>
            <a:off x="4692253" y="2170866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8" name="Oval 3494"/>
          <p:cNvSpPr>
            <a:spLocks noChangeArrowheads="1"/>
          </p:cNvSpPr>
          <p:nvPr/>
        </p:nvSpPr>
        <p:spPr bwMode="auto">
          <a:xfrm>
            <a:off x="4168378" y="16660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19" name="Oval 3495"/>
          <p:cNvSpPr>
            <a:spLocks noChangeArrowheads="1"/>
          </p:cNvSpPr>
          <p:nvPr/>
        </p:nvSpPr>
        <p:spPr bwMode="auto">
          <a:xfrm>
            <a:off x="3920728" y="18470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0" name="Oval 3496"/>
          <p:cNvSpPr>
            <a:spLocks noChangeArrowheads="1"/>
          </p:cNvSpPr>
          <p:nvPr/>
        </p:nvSpPr>
        <p:spPr bwMode="auto">
          <a:xfrm>
            <a:off x="3634978" y="1475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1" name="Oval 3497"/>
          <p:cNvSpPr>
            <a:spLocks noChangeArrowheads="1"/>
          </p:cNvSpPr>
          <p:nvPr/>
        </p:nvSpPr>
        <p:spPr bwMode="auto">
          <a:xfrm>
            <a:off x="2996803" y="15707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2" name="Oval 3498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3" name="Oval 3499"/>
          <p:cNvSpPr>
            <a:spLocks noChangeArrowheads="1"/>
          </p:cNvSpPr>
          <p:nvPr/>
        </p:nvSpPr>
        <p:spPr bwMode="auto">
          <a:xfrm>
            <a:off x="3730228" y="17041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4" name="Oval 3500"/>
          <p:cNvSpPr>
            <a:spLocks noChangeArrowheads="1"/>
          </p:cNvSpPr>
          <p:nvPr/>
        </p:nvSpPr>
        <p:spPr bwMode="auto">
          <a:xfrm>
            <a:off x="4301728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5" name="Oval 3501"/>
          <p:cNvSpPr>
            <a:spLocks noChangeArrowheads="1"/>
          </p:cNvSpPr>
          <p:nvPr/>
        </p:nvSpPr>
        <p:spPr bwMode="auto">
          <a:xfrm>
            <a:off x="4063603" y="20565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6" name="Oval 3502"/>
          <p:cNvSpPr>
            <a:spLocks noChangeArrowheads="1"/>
          </p:cNvSpPr>
          <p:nvPr/>
        </p:nvSpPr>
        <p:spPr bwMode="auto">
          <a:xfrm>
            <a:off x="2692003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7" name="Oval 3503"/>
          <p:cNvSpPr>
            <a:spLocks noChangeArrowheads="1"/>
          </p:cNvSpPr>
          <p:nvPr/>
        </p:nvSpPr>
        <p:spPr bwMode="auto">
          <a:xfrm>
            <a:off x="3301603" y="18374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8" name="Oval 3504"/>
          <p:cNvSpPr>
            <a:spLocks noChangeArrowheads="1"/>
          </p:cNvSpPr>
          <p:nvPr/>
        </p:nvSpPr>
        <p:spPr bwMode="auto">
          <a:xfrm>
            <a:off x="3444478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29" name="Oval 3505"/>
          <p:cNvSpPr>
            <a:spLocks noChangeArrowheads="1"/>
          </p:cNvSpPr>
          <p:nvPr/>
        </p:nvSpPr>
        <p:spPr bwMode="auto">
          <a:xfrm>
            <a:off x="3958828" y="18565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0" name="Oval 3506"/>
          <p:cNvSpPr>
            <a:spLocks noChangeArrowheads="1"/>
          </p:cNvSpPr>
          <p:nvPr/>
        </p:nvSpPr>
        <p:spPr bwMode="auto">
          <a:xfrm>
            <a:off x="4720828" y="21994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1" name="Oval 3507"/>
          <p:cNvSpPr>
            <a:spLocks noChangeArrowheads="1"/>
          </p:cNvSpPr>
          <p:nvPr/>
        </p:nvSpPr>
        <p:spPr bwMode="auto">
          <a:xfrm>
            <a:off x="2930128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2" name="Oval 3508"/>
          <p:cNvSpPr>
            <a:spLocks noChangeArrowheads="1"/>
          </p:cNvSpPr>
          <p:nvPr/>
        </p:nvSpPr>
        <p:spPr bwMode="auto">
          <a:xfrm>
            <a:off x="2996803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3" name="Oval 3509"/>
          <p:cNvSpPr>
            <a:spLocks noChangeArrowheads="1"/>
          </p:cNvSpPr>
          <p:nvPr/>
        </p:nvSpPr>
        <p:spPr bwMode="auto">
          <a:xfrm>
            <a:off x="2977753" y="183749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4" name="Oval 3510"/>
          <p:cNvSpPr>
            <a:spLocks noChangeArrowheads="1"/>
          </p:cNvSpPr>
          <p:nvPr/>
        </p:nvSpPr>
        <p:spPr bwMode="auto">
          <a:xfrm>
            <a:off x="3749278" y="17422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5" name="Oval 3511"/>
          <p:cNvSpPr>
            <a:spLocks noChangeArrowheads="1"/>
          </p:cNvSpPr>
          <p:nvPr/>
        </p:nvSpPr>
        <p:spPr bwMode="auto">
          <a:xfrm>
            <a:off x="4720828" y="218991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6" name="Oval 3512"/>
          <p:cNvSpPr>
            <a:spLocks noChangeArrowheads="1"/>
          </p:cNvSpPr>
          <p:nvPr/>
        </p:nvSpPr>
        <p:spPr bwMode="auto">
          <a:xfrm>
            <a:off x="4025503" y="20851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7" name="Oval 3513"/>
          <p:cNvSpPr>
            <a:spLocks noChangeArrowheads="1"/>
          </p:cNvSpPr>
          <p:nvPr/>
        </p:nvSpPr>
        <p:spPr bwMode="auto">
          <a:xfrm>
            <a:off x="3720703" y="200894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8" name="Oval 3514"/>
          <p:cNvSpPr>
            <a:spLocks noChangeArrowheads="1"/>
          </p:cNvSpPr>
          <p:nvPr/>
        </p:nvSpPr>
        <p:spPr bwMode="auto">
          <a:xfrm>
            <a:off x="3844528" y="15326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39" name="Oval 3515"/>
          <p:cNvSpPr>
            <a:spLocks noChangeArrowheads="1"/>
          </p:cNvSpPr>
          <p:nvPr/>
        </p:nvSpPr>
        <p:spPr bwMode="auto">
          <a:xfrm>
            <a:off x="3577828" y="16850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0" name="Oval 3516"/>
          <p:cNvSpPr>
            <a:spLocks noChangeArrowheads="1"/>
          </p:cNvSpPr>
          <p:nvPr/>
        </p:nvSpPr>
        <p:spPr bwMode="auto">
          <a:xfrm>
            <a:off x="4377928" y="18660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1" name="Oval 3517"/>
          <p:cNvSpPr>
            <a:spLocks noChangeArrowheads="1"/>
          </p:cNvSpPr>
          <p:nvPr/>
        </p:nvSpPr>
        <p:spPr bwMode="auto">
          <a:xfrm>
            <a:off x="4082653" y="19041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2" name="Oval 3518"/>
          <p:cNvSpPr>
            <a:spLocks noChangeArrowheads="1"/>
          </p:cNvSpPr>
          <p:nvPr/>
        </p:nvSpPr>
        <p:spPr bwMode="auto">
          <a:xfrm>
            <a:off x="3692128" y="19803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3" name="Oval 3519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4" name="Oval 3520"/>
          <p:cNvSpPr>
            <a:spLocks noChangeArrowheads="1"/>
          </p:cNvSpPr>
          <p:nvPr/>
        </p:nvSpPr>
        <p:spPr bwMode="auto">
          <a:xfrm>
            <a:off x="4320778" y="16755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5" name="Oval 3521"/>
          <p:cNvSpPr>
            <a:spLocks noChangeArrowheads="1"/>
          </p:cNvSpPr>
          <p:nvPr/>
        </p:nvSpPr>
        <p:spPr bwMode="auto">
          <a:xfrm>
            <a:off x="3111103" y="16088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6" name="Oval 3522"/>
          <p:cNvSpPr>
            <a:spLocks noChangeArrowheads="1"/>
          </p:cNvSpPr>
          <p:nvPr/>
        </p:nvSpPr>
        <p:spPr bwMode="auto">
          <a:xfrm>
            <a:off x="4282678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7" name="Oval 3523"/>
          <p:cNvSpPr>
            <a:spLocks noChangeArrowheads="1"/>
          </p:cNvSpPr>
          <p:nvPr/>
        </p:nvSpPr>
        <p:spPr bwMode="auto">
          <a:xfrm>
            <a:off x="4092178" y="18374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8" name="Oval 3524"/>
          <p:cNvSpPr>
            <a:spLocks noChangeArrowheads="1"/>
          </p:cNvSpPr>
          <p:nvPr/>
        </p:nvSpPr>
        <p:spPr bwMode="auto">
          <a:xfrm>
            <a:off x="2977753" y="17041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49" name="Oval 3525"/>
          <p:cNvSpPr>
            <a:spLocks noChangeArrowheads="1"/>
          </p:cNvSpPr>
          <p:nvPr/>
        </p:nvSpPr>
        <p:spPr bwMode="auto">
          <a:xfrm>
            <a:off x="4682728" y="223754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0" name="Oval 3526"/>
          <p:cNvSpPr>
            <a:spLocks noChangeArrowheads="1"/>
          </p:cNvSpPr>
          <p:nvPr/>
        </p:nvSpPr>
        <p:spPr bwMode="auto">
          <a:xfrm>
            <a:off x="3901678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1" name="Oval 3527"/>
          <p:cNvSpPr>
            <a:spLocks noChangeArrowheads="1"/>
          </p:cNvSpPr>
          <p:nvPr/>
        </p:nvSpPr>
        <p:spPr bwMode="auto">
          <a:xfrm>
            <a:off x="3701653" y="203751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2" name="Oval 3528"/>
          <p:cNvSpPr>
            <a:spLocks noChangeArrowheads="1"/>
          </p:cNvSpPr>
          <p:nvPr/>
        </p:nvSpPr>
        <p:spPr bwMode="auto">
          <a:xfrm>
            <a:off x="2711053" y="15993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3" name="Oval 3529"/>
          <p:cNvSpPr>
            <a:spLocks noChangeArrowheads="1"/>
          </p:cNvSpPr>
          <p:nvPr/>
        </p:nvSpPr>
        <p:spPr bwMode="auto">
          <a:xfrm>
            <a:off x="2739628" y="15612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4" name="Oval 3530"/>
          <p:cNvSpPr>
            <a:spLocks noChangeArrowheads="1"/>
          </p:cNvSpPr>
          <p:nvPr/>
        </p:nvSpPr>
        <p:spPr bwMode="auto">
          <a:xfrm>
            <a:off x="3577828" y="1875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5" name="Oval 3531"/>
          <p:cNvSpPr>
            <a:spLocks noChangeArrowheads="1"/>
          </p:cNvSpPr>
          <p:nvPr/>
        </p:nvSpPr>
        <p:spPr bwMode="auto">
          <a:xfrm>
            <a:off x="3606403" y="14564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6" name="Oval 3532"/>
          <p:cNvSpPr>
            <a:spLocks noChangeArrowheads="1"/>
          </p:cNvSpPr>
          <p:nvPr/>
        </p:nvSpPr>
        <p:spPr bwMode="auto">
          <a:xfrm>
            <a:off x="2634853" y="16374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7" name="Oval 3533"/>
          <p:cNvSpPr>
            <a:spLocks noChangeArrowheads="1"/>
          </p:cNvSpPr>
          <p:nvPr/>
        </p:nvSpPr>
        <p:spPr bwMode="auto">
          <a:xfrm>
            <a:off x="3463528" y="20279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8" name="Oval 3534"/>
          <p:cNvSpPr>
            <a:spLocks noChangeArrowheads="1"/>
          </p:cNvSpPr>
          <p:nvPr/>
        </p:nvSpPr>
        <p:spPr bwMode="auto">
          <a:xfrm>
            <a:off x="3873103" y="17422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59" name="Oval 3535"/>
          <p:cNvSpPr>
            <a:spLocks noChangeArrowheads="1"/>
          </p:cNvSpPr>
          <p:nvPr/>
        </p:nvSpPr>
        <p:spPr bwMode="auto">
          <a:xfrm>
            <a:off x="2634853" y="17327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0" name="Oval 3536"/>
          <p:cNvSpPr>
            <a:spLocks noChangeArrowheads="1"/>
          </p:cNvSpPr>
          <p:nvPr/>
        </p:nvSpPr>
        <p:spPr bwMode="auto">
          <a:xfrm>
            <a:off x="3701653" y="19327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1" name="Oval 3537"/>
          <p:cNvSpPr>
            <a:spLocks noChangeArrowheads="1"/>
          </p:cNvSpPr>
          <p:nvPr/>
        </p:nvSpPr>
        <p:spPr bwMode="auto">
          <a:xfrm>
            <a:off x="4092178" y="18660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2" name="Oval 3538"/>
          <p:cNvSpPr>
            <a:spLocks noChangeArrowheads="1"/>
          </p:cNvSpPr>
          <p:nvPr/>
        </p:nvSpPr>
        <p:spPr bwMode="auto">
          <a:xfrm>
            <a:off x="4711303" y="1932741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3" name="Oval 3539"/>
          <p:cNvSpPr>
            <a:spLocks noChangeArrowheads="1"/>
          </p:cNvSpPr>
          <p:nvPr/>
        </p:nvSpPr>
        <p:spPr bwMode="auto">
          <a:xfrm>
            <a:off x="2920603" y="18851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4" name="Oval 3540"/>
          <p:cNvSpPr>
            <a:spLocks noChangeArrowheads="1"/>
          </p:cNvSpPr>
          <p:nvPr/>
        </p:nvSpPr>
        <p:spPr bwMode="auto">
          <a:xfrm>
            <a:off x="2882503" y="15612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5" name="Oval 3541"/>
          <p:cNvSpPr>
            <a:spLocks noChangeArrowheads="1"/>
          </p:cNvSpPr>
          <p:nvPr/>
        </p:nvSpPr>
        <p:spPr bwMode="auto">
          <a:xfrm>
            <a:off x="3606403" y="19613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6" name="Oval 3542"/>
          <p:cNvSpPr>
            <a:spLocks noChangeArrowheads="1"/>
          </p:cNvSpPr>
          <p:nvPr/>
        </p:nvSpPr>
        <p:spPr bwMode="auto">
          <a:xfrm>
            <a:off x="4454128" y="18470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7" name="Oval 3543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68" name="Oval 3544"/>
          <p:cNvSpPr>
            <a:spLocks noChangeArrowheads="1"/>
          </p:cNvSpPr>
          <p:nvPr/>
        </p:nvSpPr>
        <p:spPr bwMode="auto">
          <a:xfrm>
            <a:off x="3301603" y="1532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0" name="Oval 3546"/>
          <p:cNvSpPr>
            <a:spLocks noChangeArrowheads="1"/>
          </p:cNvSpPr>
          <p:nvPr/>
        </p:nvSpPr>
        <p:spPr bwMode="auto">
          <a:xfrm>
            <a:off x="2663428" y="16469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1" name="Oval 3547"/>
          <p:cNvSpPr>
            <a:spLocks noChangeArrowheads="1"/>
          </p:cNvSpPr>
          <p:nvPr/>
        </p:nvSpPr>
        <p:spPr bwMode="auto">
          <a:xfrm>
            <a:off x="2977753" y="15993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2" name="Oval 3548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3" name="Oval 3549"/>
          <p:cNvSpPr>
            <a:spLocks noChangeArrowheads="1"/>
          </p:cNvSpPr>
          <p:nvPr/>
        </p:nvSpPr>
        <p:spPr bwMode="auto">
          <a:xfrm>
            <a:off x="2653903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4" name="Oval 3550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5" name="Oval 3551"/>
          <p:cNvSpPr>
            <a:spLocks noChangeArrowheads="1"/>
          </p:cNvSpPr>
          <p:nvPr/>
        </p:nvSpPr>
        <p:spPr bwMode="auto">
          <a:xfrm>
            <a:off x="3625453" y="16755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6" name="Oval 3552"/>
          <p:cNvSpPr>
            <a:spLocks noChangeArrowheads="1"/>
          </p:cNvSpPr>
          <p:nvPr/>
        </p:nvSpPr>
        <p:spPr bwMode="auto">
          <a:xfrm>
            <a:off x="3434953" y="1904166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7" name="Oval 3553"/>
          <p:cNvSpPr>
            <a:spLocks noChangeArrowheads="1"/>
          </p:cNvSpPr>
          <p:nvPr/>
        </p:nvSpPr>
        <p:spPr bwMode="auto">
          <a:xfrm>
            <a:off x="355877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8" name="Oval 3554"/>
          <p:cNvSpPr>
            <a:spLocks noChangeArrowheads="1"/>
          </p:cNvSpPr>
          <p:nvPr/>
        </p:nvSpPr>
        <p:spPr bwMode="auto">
          <a:xfrm>
            <a:off x="4511278" y="18374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79" name="Oval 3555"/>
          <p:cNvSpPr>
            <a:spLocks noChangeArrowheads="1"/>
          </p:cNvSpPr>
          <p:nvPr/>
        </p:nvSpPr>
        <p:spPr bwMode="auto">
          <a:xfrm>
            <a:off x="4739878" y="225659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0" name="Oval 3556"/>
          <p:cNvSpPr>
            <a:spLocks noChangeArrowheads="1"/>
          </p:cNvSpPr>
          <p:nvPr/>
        </p:nvSpPr>
        <p:spPr bwMode="auto">
          <a:xfrm>
            <a:off x="3168253" y="15517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1" name="Oval 3557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2" name="Oval 3558"/>
          <p:cNvSpPr>
            <a:spLocks noChangeArrowheads="1"/>
          </p:cNvSpPr>
          <p:nvPr/>
        </p:nvSpPr>
        <p:spPr bwMode="auto">
          <a:xfrm>
            <a:off x="4730353" y="220896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3" name="Oval 3559"/>
          <p:cNvSpPr>
            <a:spLocks noChangeArrowheads="1"/>
          </p:cNvSpPr>
          <p:nvPr/>
        </p:nvSpPr>
        <p:spPr bwMode="auto">
          <a:xfrm>
            <a:off x="2634853" y="17612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4" name="Oval 3560"/>
          <p:cNvSpPr>
            <a:spLocks noChangeArrowheads="1"/>
          </p:cNvSpPr>
          <p:nvPr/>
        </p:nvSpPr>
        <p:spPr bwMode="auto">
          <a:xfrm>
            <a:off x="4701778" y="218991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5" name="Oval 3561"/>
          <p:cNvSpPr>
            <a:spLocks noChangeArrowheads="1"/>
          </p:cNvSpPr>
          <p:nvPr/>
        </p:nvSpPr>
        <p:spPr bwMode="auto">
          <a:xfrm>
            <a:off x="4044553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6" name="Oval 3562"/>
          <p:cNvSpPr>
            <a:spLocks noChangeArrowheads="1"/>
          </p:cNvSpPr>
          <p:nvPr/>
        </p:nvSpPr>
        <p:spPr bwMode="auto">
          <a:xfrm>
            <a:off x="4082653" y="18374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7" name="Oval 3563"/>
          <p:cNvSpPr>
            <a:spLocks noChangeArrowheads="1"/>
          </p:cNvSpPr>
          <p:nvPr/>
        </p:nvSpPr>
        <p:spPr bwMode="auto">
          <a:xfrm>
            <a:off x="3415903" y="17803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8" name="Oval 3564"/>
          <p:cNvSpPr>
            <a:spLocks noChangeArrowheads="1"/>
          </p:cNvSpPr>
          <p:nvPr/>
        </p:nvSpPr>
        <p:spPr bwMode="auto">
          <a:xfrm>
            <a:off x="4006453" y="19041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89" name="Oval 3565"/>
          <p:cNvSpPr>
            <a:spLocks noChangeArrowheads="1"/>
          </p:cNvSpPr>
          <p:nvPr/>
        </p:nvSpPr>
        <p:spPr bwMode="auto">
          <a:xfrm>
            <a:off x="4092178" y="17708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0" name="Oval 3566"/>
          <p:cNvSpPr>
            <a:spLocks noChangeArrowheads="1"/>
          </p:cNvSpPr>
          <p:nvPr/>
        </p:nvSpPr>
        <p:spPr bwMode="auto">
          <a:xfrm>
            <a:off x="2653903" y="16755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1" name="Oval 3567"/>
          <p:cNvSpPr>
            <a:spLocks noChangeArrowheads="1"/>
          </p:cNvSpPr>
          <p:nvPr/>
        </p:nvSpPr>
        <p:spPr bwMode="auto">
          <a:xfrm>
            <a:off x="4254103" y="18755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2" name="Oval 3568"/>
          <p:cNvSpPr>
            <a:spLocks noChangeArrowheads="1"/>
          </p:cNvSpPr>
          <p:nvPr/>
        </p:nvSpPr>
        <p:spPr bwMode="auto">
          <a:xfrm>
            <a:off x="4006453" y="15898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3" name="Oval 3569"/>
          <p:cNvSpPr>
            <a:spLocks noChangeArrowheads="1"/>
          </p:cNvSpPr>
          <p:nvPr/>
        </p:nvSpPr>
        <p:spPr bwMode="auto">
          <a:xfrm>
            <a:off x="3558778" y="17803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4" name="Oval 3570"/>
          <p:cNvSpPr>
            <a:spLocks noChangeArrowheads="1"/>
          </p:cNvSpPr>
          <p:nvPr/>
        </p:nvSpPr>
        <p:spPr bwMode="auto">
          <a:xfrm>
            <a:off x="3815953" y="17517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5" name="Oval 3571"/>
          <p:cNvSpPr>
            <a:spLocks noChangeArrowheads="1"/>
          </p:cNvSpPr>
          <p:nvPr/>
        </p:nvSpPr>
        <p:spPr bwMode="auto">
          <a:xfrm>
            <a:off x="4682728" y="219944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6" name="Oval 3572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7" name="Oval 3573"/>
          <p:cNvSpPr>
            <a:spLocks noChangeArrowheads="1"/>
          </p:cNvSpPr>
          <p:nvPr/>
        </p:nvSpPr>
        <p:spPr bwMode="auto">
          <a:xfrm>
            <a:off x="2634853" y="17708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8" name="Oval 3574"/>
          <p:cNvSpPr>
            <a:spLocks noChangeArrowheads="1"/>
          </p:cNvSpPr>
          <p:nvPr/>
        </p:nvSpPr>
        <p:spPr bwMode="auto">
          <a:xfrm>
            <a:off x="4330303" y="19994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599" name="Oval 3575"/>
          <p:cNvSpPr>
            <a:spLocks noChangeArrowheads="1"/>
          </p:cNvSpPr>
          <p:nvPr/>
        </p:nvSpPr>
        <p:spPr bwMode="auto">
          <a:xfrm>
            <a:off x="4235053" y="16088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0" name="Oval 3576"/>
          <p:cNvSpPr>
            <a:spLocks noChangeArrowheads="1"/>
          </p:cNvSpPr>
          <p:nvPr/>
        </p:nvSpPr>
        <p:spPr bwMode="auto">
          <a:xfrm>
            <a:off x="4206478" y="15517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1" name="Oval 3577"/>
          <p:cNvSpPr>
            <a:spLocks noChangeArrowheads="1"/>
          </p:cNvSpPr>
          <p:nvPr/>
        </p:nvSpPr>
        <p:spPr bwMode="auto">
          <a:xfrm>
            <a:off x="3577828" y="17041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2" name="Oval 3578"/>
          <p:cNvSpPr>
            <a:spLocks noChangeArrowheads="1"/>
          </p:cNvSpPr>
          <p:nvPr/>
        </p:nvSpPr>
        <p:spPr bwMode="auto">
          <a:xfrm>
            <a:off x="3854053" y="18374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3" name="Oval 3579"/>
          <p:cNvSpPr>
            <a:spLocks noChangeArrowheads="1"/>
          </p:cNvSpPr>
          <p:nvPr/>
        </p:nvSpPr>
        <p:spPr bwMode="auto">
          <a:xfrm>
            <a:off x="2634853" y="19517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4" name="Oval 3580"/>
          <p:cNvSpPr>
            <a:spLocks noChangeArrowheads="1"/>
          </p:cNvSpPr>
          <p:nvPr/>
        </p:nvSpPr>
        <p:spPr bwMode="auto">
          <a:xfrm>
            <a:off x="4739878" y="1932741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5" name="Oval 3581"/>
          <p:cNvSpPr>
            <a:spLocks noChangeArrowheads="1"/>
          </p:cNvSpPr>
          <p:nvPr/>
        </p:nvSpPr>
        <p:spPr bwMode="auto">
          <a:xfrm>
            <a:off x="4730353" y="221849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6" name="Oval 3582"/>
          <p:cNvSpPr>
            <a:spLocks noChangeArrowheads="1"/>
          </p:cNvSpPr>
          <p:nvPr/>
        </p:nvSpPr>
        <p:spPr bwMode="auto">
          <a:xfrm>
            <a:off x="4416028" y="1894641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7" name="Oval 3583"/>
          <p:cNvSpPr>
            <a:spLocks noChangeArrowheads="1"/>
          </p:cNvSpPr>
          <p:nvPr/>
        </p:nvSpPr>
        <p:spPr bwMode="auto">
          <a:xfrm>
            <a:off x="4530328" y="17993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8" name="Oval 3584"/>
          <p:cNvSpPr>
            <a:spLocks noChangeArrowheads="1"/>
          </p:cNvSpPr>
          <p:nvPr/>
        </p:nvSpPr>
        <p:spPr bwMode="auto">
          <a:xfrm>
            <a:off x="2663428" y="17708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09" name="Oval 3585"/>
          <p:cNvSpPr>
            <a:spLocks noChangeArrowheads="1"/>
          </p:cNvSpPr>
          <p:nvPr/>
        </p:nvSpPr>
        <p:spPr bwMode="auto">
          <a:xfrm>
            <a:off x="4644628" y="2208966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0" name="Oval 3586"/>
          <p:cNvSpPr>
            <a:spLocks noChangeArrowheads="1"/>
          </p:cNvSpPr>
          <p:nvPr/>
        </p:nvSpPr>
        <p:spPr bwMode="auto">
          <a:xfrm>
            <a:off x="3796903" y="1894641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1" name="Oval 3587"/>
          <p:cNvSpPr>
            <a:spLocks noChangeArrowheads="1"/>
          </p:cNvSpPr>
          <p:nvPr/>
        </p:nvSpPr>
        <p:spPr bwMode="auto">
          <a:xfrm>
            <a:off x="3996928" y="1561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2" name="Oval 3588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3" name="Oval 3589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4" name="Oval 3590"/>
          <p:cNvSpPr>
            <a:spLocks noChangeArrowheads="1"/>
          </p:cNvSpPr>
          <p:nvPr/>
        </p:nvSpPr>
        <p:spPr bwMode="auto">
          <a:xfrm>
            <a:off x="2758678" y="18660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5" name="Oval 3591"/>
          <p:cNvSpPr>
            <a:spLocks noChangeArrowheads="1"/>
          </p:cNvSpPr>
          <p:nvPr/>
        </p:nvSpPr>
        <p:spPr bwMode="auto">
          <a:xfrm>
            <a:off x="4168378" y="15898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6" name="Oval 3592"/>
          <p:cNvSpPr>
            <a:spLocks noChangeArrowheads="1"/>
          </p:cNvSpPr>
          <p:nvPr/>
        </p:nvSpPr>
        <p:spPr bwMode="auto">
          <a:xfrm>
            <a:off x="4311253" y="17898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7" name="Oval 3593"/>
          <p:cNvSpPr>
            <a:spLocks noChangeArrowheads="1"/>
          </p:cNvSpPr>
          <p:nvPr/>
        </p:nvSpPr>
        <p:spPr bwMode="auto">
          <a:xfrm>
            <a:off x="3930253" y="18660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8" name="Oval 3594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19" name="Oval 3595"/>
          <p:cNvSpPr>
            <a:spLocks noChangeArrowheads="1"/>
          </p:cNvSpPr>
          <p:nvPr/>
        </p:nvSpPr>
        <p:spPr bwMode="auto">
          <a:xfrm>
            <a:off x="4739878" y="220896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0" name="Oval 3596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1" name="Oval 3597"/>
          <p:cNvSpPr>
            <a:spLocks noChangeArrowheads="1"/>
          </p:cNvSpPr>
          <p:nvPr/>
        </p:nvSpPr>
        <p:spPr bwMode="auto">
          <a:xfrm>
            <a:off x="4006453" y="17708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2" name="Oval 3598"/>
          <p:cNvSpPr>
            <a:spLocks noChangeArrowheads="1"/>
          </p:cNvSpPr>
          <p:nvPr/>
        </p:nvSpPr>
        <p:spPr bwMode="auto">
          <a:xfrm>
            <a:off x="3825478" y="19613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3" name="Oval 3599"/>
          <p:cNvSpPr>
            <a:spLocks noChangeArrowheads="1"/>
          </p:cNvSpPr>
          <p:nvPr/>
        </p:nvSpPr>
        <p:spPr bwMode="auto">
          <a:xfrm>
            <a:off x="3987403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4" name="Oval 3600"/>
          <p:cNvSpPr>
            <a:spLocks noChangeArrowheads="1"/>
          </p:cNvSpPr>
          <p:nvPr/>
        </p:nvSpPr>
        <p:spPr bwMode="auto">
          <a:xfrm>
            <a:off x="4577953" y="18565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5" name="Oval 3601"/>
          <p:cNvSpPr>
            <a:spLocks noChangeArrowheads="1"/>
          </p:cNvSpPr>
          <p:nvPr/>
        </p:nvSpPr>
        <p:spPr bwMode="auto">
          <a:xfrm>
            <a:off x="4063603" y="17517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6" name="Oval 3602"/>
          <p:cNvSpPr>
            <a:spLocks noChangeArrowheads="1"/>
          </p:cNvSpPr>
          <p:nvPr/>
        </p:nvSpPr>
        <p:spPr bwMode="auto">
          <a:xfrm>
            <a:off x="2634853" y="17993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7" name="Oval 3603"/>
          <p:cNvSpPr>
            <a:spLocks noChangeArrowheads="1"/>
          </p:cNvSpPr>
          <p:nvPr/>
        </p:nvSpPr>
        <p:spPr bwMode="auto">
          <a:xfrm>
            <a:off x="2977753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8" name="Oval 3604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29" name="Oval 3605"/>
          <p:cNvSpPr>
            <a:spLocks noChangeArrowheads="1"/>
          </p:cNvSpPr>
          <p:nvPr/>
        </p:nvSpPr>
        <p:spPr bwMode="auto">
          <a:xfrm>
            <a:off x="2634853" y="1732716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0" name="Oval 3606"/>
          <p:cNvSpPr>
            <a:spLocks noChangeArrowheads="1"/>
          </p:cNvSpPr>
          <p:nvPr/>
        </p:nvSpPr>
        <p:spPr bwMode="auto">
          <a:xfrm>
            <a:off x="2787253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1" name="Oval 3607"/>
          <p:cNvSpPr>
            <a:spLocks noChangeArrowheads="1"/>
          </p:cNvSpPr>
          <p:nvPr/>
        </p:nvSpPr>
        <p:spPr bwMode="auto">
          <a:xfrm>
            <a:off x="2634853" y="16565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2" name="Oval 3608"/>
          <p:cNvSpPr>
            <a:spLocks noChangeArrowheads="1"/>
          </p:cNvSpPr>
          <p:nvPr/>
        </p:nvSpPr>
        <p:spPr bwMode="auto">
          <a:xfrm>
            <a:off x="3587353" y="17231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3" name="Oval 3609"/>
          <p:cNvSpPr>
            <a:spLocks noChangeArrowheads="1"/>
          </p:cNvSpPr>
          <p:nvPr/>
        </p:nvSpPr>
        <p:spPr bwMode="auto">
          <a:xfrm>
            <a:off x="4416028" y="18660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4" name="Oval 3610"/>
          <p:cNvSpPr>
            <a:spLocks noChangeArrowheads="1"/>
          </p:cNvSpPr>
          <p:nvPr/>
        </p:nvSpPr>
        <p:spPr bwMode="auto">
          <a:xfrm>
            <a:off x="3273028" y="15517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5" name="Oval 3611"/>
          <p:cNvSpPr>
            <a:spLocks noChangeArrowheads="1"/>
          </p:cNvSpPr>
          <p:nvPr/>
        </p:nvSpPr>
        <p:spPr bwMode="auto">
          <a:xfrm>
            <a:off x="3196828" y="1618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6" name="Oval 3612"/>
          <p:cNvSpPr>
            <a:spLocks noChangeArrowheads="1"/>
          </p:cNvSpPr>
          <p:nvPr/>
        </p:nvSpPr>
        <p:spPr bwMode="auto">
          <a:xfrm>
            <a:off x="3987403" y="16660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7" name="Oval 3613"/>
          <p:cNvSpPr>
            <a:spLocks noChangeArrowheads="1"/>
          </p:cNvSpPr>
          <p:nvPr/>
        </p:nvSpPr>
        <p:spPr bwMode="auto">
          <a:xfrm>
            <a:off x="4730353" y="194226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8" name="Oval 3614"/>
          <p:cNvSpPr>
            <a:spLocks noChangeArrowheads="1"/>
          </p:cNvSpPr>
          <p:nvPr/>
        </p:nvSpPr>
        <p:spPr bwMode="auto">
          <a:xfrm>
            <a:off x="3720703" y="18660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39" name="Oval 3615"/>
          <p:cNvSpPr>
            <a:spLocks noChangeArrowheads="1"/>
          </p:cNvSpPr>
          <p:nvPr/>
        </p:nvSpPr>
        <p:spPr bwMode="auto">
          <a:xfrm>
            <a:off x="4235053" y="16660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0" name="Oval 3616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1" name="Oval 3617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2" name="Oval 3618"/>
          <p:cNvSpPr>
            <a:spLocks noChangeArrowheads="1"/>
          </p:cNvSpPr>
          <p:nvPr/>
        </p:nvSpPr>
        <p:spPr bwMode="auto">
          <a:xfrm>
            <a:off x="2663428" y="17803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3" name="Oval 3619"/>
          <p:cNvSpPr>
            <a:spLocks noChangeArrowheads="1"/>
          </p:cNvSpPr>
          <p:nvPr/>
        </p:nvSpPr>
        <p:spPr bwMode="auto">
          <a:xfrm>
            <a:off x="3358753" y="15707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4" name="Oval 3620"/>
          <p:cNvSpPr>
            <a:spLocks noChangeArrowheads="1"/>
          </p:cNvSpPr>
          <p:nvPr/>
        </p:nvSpPr>
        <p:spPr bwMode="auto">
          <a:xfrm>
            <a:off x="3996928" y="18184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5" name="Oval 3621"/>
          <p:cNvSpPr>
            <a:spLocks noChangeArrowheads="1"/>
          </p:cNvSpPr>
          <p:nvPr/>
        </p:nvSpPr>
        <p:spPr bwMode="auto">
          <a:xfrm>
            <a:off x="4454128" y="17517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6" name="Oval 3622"/>
          <p:cNvSpPr>
            <a:spLocks noChangeArrowheads="1"/>
          </p:cNvSpPr>
          <p:nvPr/>
        </p:nvSpPr>
        <p:spPr bwMode="auto">
          <a:xfrm>
            <a:off x="3692128" y="17898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7" name="Oval 3623"/>
          <p:cNvSpPr>
            <a:spLocks noChangeArrowheads="1"/>
          </p:cNvSpPr>
          <p:nvPr/>
        </p:nvSpPr>
        <p:spPr bwMode="auto">
          <a:xfrm>
            <a:off x="3996928" y="19327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8" name="Oval 3624"/>
          <p:cNvSpPr>
            <a:spLocks noChangeArrowheads="1"/>
          </p:cNvSpPr>
          <p:nvPr/>
        </p:nvSpPr>
        <p:spPr bwMode="auto">
          <a:xfrm>
            <a:off x="4577953" y="1913691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49" name="Oval 3625"/>
          <p:cNvSpPr>
            <a:spLocks noChangeArrowheads="1"/>
          </p:cNvSpPr>
          <p:nvPr/>
        </p:nvSpPr>
        <p:spPr bwMode="auto">
          <a:xfrm>
            <a:off x="4644628" y="18851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0" name="Oval 3626"/>
          <p:cNvSpPr>
            <a:spLocks noChangeArrowheads="1"/>
          </p:cNvSpPr>
          <p:nvPr/>
        </p:nvSpPr>
        <p:spPr bwMode="auto">
          <a:xfrm>
            <a:off x="4120753" y="15136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1" name="Oval 3627"/>
          <p:cNvSpPr>
            <a:spLocks noChangeArrowheads="1"/>
          </p:cNvSpPr>
          <p:nvPr/>
        </p:nvSpPr>
        <p:spPr bwMode="auto">
          <a:xfrm>
            <a:off x="284440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2" name="Oval 3628"/>
          <p:cNvSpPr>
            <a:spLocks noChangeArrowheads="1"/>
          </p:cNvSpPr>
          <p:nvPr/>
        </p:nvSpPr>
        <p:spPr bwMode="auto">
          <a:xfrm>
            <a:off x="2634853" y="17422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3" name="Oval 3629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4" name="Oval 3630"/>
          <p:cNvSpPr>
            <a:spLocks noChangeArrowheads="1"/>
          </p:cNvSpPr>
          <p:nvPr/>
        </p:nvSpPr>
        <p:spPr bwMode="auto">
          <a:xfrm>
            <a:off x="3273028" y="185654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5" name="Oval 3631"/>
          <p:cNvSpPr>
            <a:spLocks noChangeArrowheads="1"/>
          </p:cNvSpPr>
          <p:nvPr/>
        </p:nvSpPr>
        <p:spPr bwMode="auto">
          <a:xfrm>
            <a:off x="4568428" y="17517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6" name="Oval 3632"/>
          <p:cNvSpPr>
            <a:spLocks noChangeArrowheads="1"/>
          </p:cNvSpPr>
          <p:nvPr/>
        </p:nvSpPr>
        <p:spPr bwMode="auto">
          <a:xfrm>
            <a:off x="3282553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7" name="Oval 3633"/>
          <p:cNvSpPr>
            <a:spLocks noChangeArrowheads="1"/>
          </p:cNvSpPr>
          <p:nvPr/>
        </p:nvSpPr>
        <p:spPr bwMode="auto">
          <a:xfrm>
            <a:off x="4396978" y="20470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8" name="Oval 3634"/>
          <p:cNvSpPr>
            <a:spLocks noChangeArrowheads="1"/>
          </p:cNvSpPr>
          <p:nvPr/>
        </p:nvSpPr>
        <p:spPr bwMode="auto">
          <a:xfrm>
            <a:off x="3987403" y="20089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59" name="Oval 3635"/>
          <p:cNvSpPr>
            <a:spLocks noChangeArrowheads="1"/>
          </p:cNvSpPr>
          <p:nvPr/>
        </p:nvSpPr>
        <p:spPr bwMode="auto">
          <a:xfrm>
            <a:off x="4720828" y="221849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0" name="Oval 3636"/>
          <p:cNvSpPr>
            <a:spLocks noChangeArrowheads="1"/>
          </p:cNvSpPr>
          <p:nvPr/>
        </p:nvSpPr>
        <p:spPr bwMode="auto">
          <a:xfrm>
            <a:off x="269200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1" name="Oval 3637"/>
          <p:cNvSpPr>
            <a:spLocks noChangeArrowheads="1"/>
          </p:cNvSpPr>
          <p:nvPr/>
        </p:nvSpPr>
        <p:spPr bwMode="auto">
          <a:xfrm>
            <a:off x="3749278" y="18279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2" name="Oval 3638"/>
          <p:cNvSpPr>
            <a:spLocks noChangeArrowheads="1"/>
          </p:cNvSpPr>
          <p:nvPr/>
        </p:nvSpPr>
        <p:spPr bwMode="auto">
          <a:xfrm>
            <a:off x="2672953" y="18374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3" name="Oval 3639"/>
          <p:cNvSpPr>
            <a:spLocks noChangeArrowheads="1"/>
          </p:cNvSpPr>
          <p:nvPr/>
        </p:nvSpPr>
        <p:spPr bwMode="auto">
          <a:xfrm>
            <a:off x="4292203" y="1932741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4" name="Oval 3640"/>
          <p:cNvSpPr>
            <a:spLocks noChangeArrowheads="1"/>
          </p:cNvSpPr>
          <p:nvPr/>
        </p:nvSpPr>
        <p:spPr bwMode="auto">
          <a:xfrm>
            <a:off x="3911203" y="18089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5" name="Oval 3641"/>
          <p:cNvSpPr>
            <a:spLocks noChangeArrowheads="1"/>
          </p:cNvSpPr>
          <p:nvPr/>
        </p:nvSpPr>
        <p:spPr bwMode="auto">
          <a:xfrm>
            <a:off x="3854053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6" name="Oval 3642"/>
          <p:cNvSpPr>
            <a:spLocks noChangeArrowheads="1"/>
          </p:cNvSpPr>
          <p:nvPr/>
        </p:nvSpPr>
        <p:spPr bwMode="auto">
          <a:xfrm>
            <a:off x="4711303" y="216134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7" name="Oval 3643"/>
          <p:cNvSpPr>
            <a:spLocks noChangeArrowheads="1"/>
          </p:cNvSpPr>
          <p:nvPr/>
        </p:nvSpPr>
        <p:spPr bwMode="auto">
          <a:xfrm>
            <a:off x="4511278" y="17517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8" name="Oval 3644"/>
          <p:cNvSpPr>
            <a:spLocks noChangeArrowheads="1"/>
          </p:cNvSpPr>
          <p:nvPr/>
        </p:nvSpPr>
        <p:spPr bwMode="auto">
          <a:xfrm>
            <a:off x="3149203" y="16279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69" name="Oval 3645"/>
          <p:cNvSpPr>
            <a:spLocks noChangeArrowheads="1"/>
          </p:cNvSpPr>
          <p:nvPr/>
        </p:nvSpPr>
        <p:spPr bwMode="auto">
          <a:xfrm>
            <a:off x="3092053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0" name="Oval 3646"/>
          <p:cNvSpPr>
            <a:spLocks noChangeArrowheads="1"/>
          </p:cNvSpPr>
          <p:nvPr/>
        </p:nvSpPr>
        <p:spPr bwMode="auto">
          <a:xfrm>
            <a:off x="3130153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1" name="Oval 3647"/>
          <p:cNvSpPr>
            <a:spLocks noChangeArrowheads="1"/>
          </p:cNvSpPr>
          <p:nvPr/>
        </p:nvSpPr>
        <p:spPr bwMode="auto">
          <a:xfrm>
            <a:off x="3606403" y="18184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2" name="Oval 3648"/>
          <p:cNvSpPr>
            <a:spLocks noChangeArrowheads="1"/>
          </p:cNvSpPr>
          <p:nvPr/>
        </p:nvSpPr>
        <p:spPr bwMode="auto">
          <a:xfrm>
            <a:off x="2806303" y="18946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3" name="Oval 3649"/>
          <p:cNvSpPr>
            <a:spLocks noChangeArrowheads="1"/>
          </p:cNvSpPr>
          <p:nvPr/>
        </p:nvSpPr>
        <p:spPr bwMode="auto">
          <a:xfrm>
            <a:off x="4349353" y="17993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4" name="Oval 3650"/>
          <p:cNvSpPr>
            <a:spLocks noChangeArrowheads="1"/>
          </p:cNvSpPr>
          <p:nvPr/>
        </p:nvSpPr>
        <p:spPr bwMode="auto">
          <a:xfrm>
            <a:off x="3749278" y="18565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5" name="Oval 3651"/>
          <p:cNvSpPr>
            <a:spLocks noChangeArrowheads="1"/>
          </p:cNvSpPr>
          <p:nvPr/>
        </p:nvSpPr>
        <p:spPr bwMode="auto">
          <a:xfrm>
            <a:off x="4311253" y="17231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6" name="Oval 3652"/>
          <p:cNvSpPr>
            <a:spLocks noChangeArrowheads="1"/>
          </p:cNvSpPr>
          <p:nvPr/>
        </p:nvSpPr>
        <p:spPr bwMode="auto">
          <a:xfrm>
            <a:off x="3196828" y="16374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7" name="Oval 3653"/>
          <p:cNvSpPr>
            <a:spLocks noChangeArrowheads="1"/>
          </p:cNvSpPr>
          <p:nvPr/>
        </p:nvSpPr>
        <p:spPr bwMode="auto">
          <a:xfrm>
            <a:off x="2644378" y="16184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8" name="Oval 3654"/>
          <p:cNvSpPr>
            <a:spLocks noChangeArrowheads="1"/>
          </p:cNvSpPr>
          <p:nvPr/>
        </p:nvSpPr>
        <p:spPr bwMode="auto">
          <a:xfrm>
            <a:off x="4111228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79" name="Oval 3655"/>
          <p:cNvSpPr>
            <a:spLocks noChangeArrowheads="1"/>
          </p:cNvSpPr>
          <p:nvPr/>
        </p:nvSpPr>
        <p:spPr bwMode="auto">
          <a:xfrm>
            <a:off x="2634853" y="15993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0" name="Oval 3656"/>
          <p:cNvSpPr>
            <a:spLocks noChangeArrowheads="1"/>
          </p:cNvSpPr>
          <p:nvPr/>
        </p:nvSpPr>
        <p:spPr bwMode="auto">
          <a:xfrm>
            <a:off x="3787378" y="18279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1" name="Oval 3657"/>
          <p:cNvSpPr>
            <a:spLocks noChangeArrowheads="1"/>
          </p:cNvSpPr>
          <p:nvPr/>
        </p:nvSpPr>
        <p:spPr bwMode="auto">
          <a:xfrm>
            <a:off x="3520678" y="17898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2" name="Oval 3658"/>
          <p:cNvSpPr>
            <a:spLocks noChangeArrowheads="1"/>
          </p:cNvSpPr>
          <p:nvPr/>
        </p:nvSpPr>
        <p:spPr bwMode="auto">
          <a:xfrm>
            <a:off x="3968353" y="18755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3" name="Oval 3659"/>
          <p:cNvSpPr>
            <a:spLocks noChangeArrowheads="1"/>
          </p:cNvSpPr>
          <p:nvPr/>
        </p:nvSpPr>
        <p:spPr bwMode="auto">
          <a:xfrm>
            <a:off x="4492228" y="17327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4" name="Oval 3660"/>
          <p:cNvSpPr>
            <a:spLocks noChangeArrowheads="1"/>
          </p:cNvSpPr>
          <p:nvPr/>
        </p:nvSpPr>
        <p:spPr bwMode="auto">
          <a:xfrm>
            <a:off x="2758678" y="16088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5" name="Oval 3661"/>
          <p:cNvSpPr>
            <a:spLocks noChangeArrowheads="1"/>
          </p:cNvSpPr>
          <p:nvPr/>
        </p:nvSpPr>
        <p:spPr bwMode="auto">
          <a:xfrm>
            <a:off x="3568303" y="15898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6" name="Oval 3662"/>
          <p:cNvSpPr>
            <a:spLocks noChangeArrowheads="1"/>
          </p:cNvSpPr>
          <p:nvPr/>
        </p:nvSpPr>
        <p:spPr bwMode="auto">
          <a:xfrm>
            <a:off x="2958703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7" name="Oval 3663"/>
          <p:cNvSpPr>
            <a:spLocks noChangeArrowheads="1"/>
          </p:cNvSpPr>
          <p:nvPr/>
        </p:nvSpPr>
        <p:spPr bwMode="auto">
          <a:xfrm>
            <a:off x="2968228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8" name="Oval 3664"/>
          <p:cNvSpPr>
            <a:spLocks noChangeArrowheads="1"/>
          </p:cNvSpPr>
          <p:nvPr/>
        </p:nvSpPr>
        <p:spPr bwMode="auto">
          <a:xfrm>
            <a:off x="290155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89" name="Oval 3665"/>
          <p:cNvSpPr>
            <a:spLocks noChangeArrowheads="1"/>
          </p:cNvSpPr>
          <p:nvPr/>
        </p:nvSpPr>
        <p:spPr bwMode="auto">
          <a:xfrm>
            <a:off x="2882503" y="17231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0" name="Oval 3666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1" name="Oval 3667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2" name="Oval 3668"/>
          <p:cNvSpPr>
            <a:spLocks noChangeArrowheads="1"/>
          </p:cNvSpPr>
          <p:nvPr/>
        </p:nvSpPr>
        <p:spPr bwMode="auto">
          <a:xfrm>
            <a:off x="4558903" y="17803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3" name="Oval 3669"/>
          <p:cNvSpPr>
            <a:spLocks noChangeArrowheads="1"/>
          </p:cNvSpPr>
          <p:nvPr/>
        </p:nvSpPr>
        <p:spPr bwMode="auto">
          <a:xfrm>
            <a:off x="4025503" y="205656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4" name="Oval 3670"/>
          <p:cNvSpPr>
            <a:spLocks noChangeArrowheads="1"/>
          </p:cNvSpPr>
          <p:nvPr/>
        </p:nvSpPr>
        <p:spPr bwMode="auto">
          <a:xfrm>
            <a:off x="4206478" y="18470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5" name="Oval 3671"/>
          <p:cNvSpPr>
            <a:spLocks noChangeArrowheads="1"/>
          </p:cNvSpPr>
          <p:nvPr/>
        </p:nvSpPr>
        <p:spPr bwMode="auto">
          <a:xfrm>
            <a:off x="2634853" y="16469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6" name="Oval 3672"/>
          <p:cNvSpPr>
            <a:spLocks noChangeArrowheads="1"/>
          </p:cNvSpPr>
          <p:nvPr/>
        </p:nvSpPr>
        <p:spPr bwMode="auto">
          <a:xfrm>
            <a:off x="4692253" y="22184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7" name="Oval 3673"/>
          <p:cNvSpPr>
            <a:spLocks noChangeArrowheads="1"/>
          </p:cNvSpPr>
          <p:nvPr/>
        </p:nvSpPr>
        <p:spPr bwMode="auto">
          <a:xfrm>
            <a:off x="3958828" y="1942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8" name="Oval 3674"/>
          <p:cNvSpPr>
            <a:spLocks noChangeArrowheads="1"/>
          </p:cNvSpPr>
          <p:nvPr/>
        </p:nvSpPr>
        <p:spPr bwMode="auto">
          <a:xfrm>
            <a:off x="3863578" y="19232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699" name="Oval 3675"/>
          <p:cNvSpPr>
            <a:spLocks noChangeArrowheads="1"/>
          </p:cNvSpPr>
          <p:nvPr/>
        </p:nvSpPr>
        <p:spPr bwMode="auto">
          <a:xfrm>
            <a:off x="4492228" y="17327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0" name="Oval 3676"/>
          <p:cNvSpPr>
            <a:spLocks noChangeArrowheads="1"/>
          </p:cNvSpPr>
          <p:nvPr/>
        </p:nvSpPr>
        <p:spPr bwMode="auto">
          <a:xfrm>
            <a:off x="4044553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1" name="Oval 3677"/>
          <p:cNvSpPr>
            <a:spLocks noChangeArrowheads="1"/>
          </p:cNvSpPr>
          <p:nvPr/>
        </p:nvSpPr>
        <p:spPr bwMode="auto">
          <a:xfrm>
            <a:off x="4082653" y="17898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2" name="Oval 3678"/>
          <p:cNvSpPr>
            <a:spLocks noChangeArrowheads="1"/>
          </p:cNvSpPr>
          <p:nvPr/>
        </p:nvSpPr>
        <p:spPr bwMode="auto">
          <a:xfrm>
            <a:off x="4263628" y="19517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3" name="Oval 3679"/>
          <p:cNvSpPr>
            <a:spLocks noChangeArrowheads="1"/>
          </p:cNvSpPr>
          <p:nvPr/>
        </p:nvSpPr>
        <p:spPr bwMode="auto">
          <a:xfrm>
            <a:off x="4473178" y="17136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4" name="Oval 3680"/>
          <p:cNvSpPr>
            <a:spLocks noChangeArrowheads="1"/>
          </p:cNvSpPr>
          <p:nvPr/>
        </p:nvSpPr>
        <p:spPr bwMode="auto">
          <a:xfrm>
            <a:off x="3863578" y="19327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5" name="Oval 3681"/>
          <p:cNvSpPr>
            <a:spLocks noChangeArrowheads="1"/>
          </p:cNvSpPr>
          <p:nvPr/>
        </p:nvSpPr>
        <p:spPr bwMode="auto">
          <a:xfrm>
            <a:off x="2634853" y="17136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6" name="Oval 3682"/>
          <p:cNvSpPr>
            <a:spLocks noChangeArrowheads="1"/>
          </p:cNvSpPr>
          <p:nvPr/>
        </p:nvSpPr>
        <p:spPr bwMode="auto">
          <a:xfrm>
            <a:off x="3663553" y="20660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7" name="Oval 3683"/>
          <p:cNvSpPr>
            <a:spLocks noChangeArrowheads="1"/>
          </p:cNvSpPr>
          <p:nvPr/>
        </p:nvSpPr>
        <p:spPr bwMode="auto">
          <a:xfrm>
            <a:off x="4520803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8" name="Oval 3684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09" name="Oval 3685"/>
          <p:cNvSpPr>
            <a:spLocks noChangeArrowheads="1"/>
          </p:cNvSpPr>
          <p:nvPr/>
        </p:nvSpPr>
        <p:spPr bwMode="auto">
          <a:xfrm>
            <a:off x="3520678" y="17136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0" name="Oval 3686"/>
          <p:cNvSpPr>
            <a:spLocks noChangeArrowheads="1"/>
          </p:cNvSpPr>
          <p:nvPr/>
        </p:nvSpPr>
        <p:spPr bwMode="auto">
          <a:xfrm>
            <a:off x="3892153" y="18470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1" name="Oval 3687"/>
          <p:cNvSpPr>
            <a:spLocks noChangeArrowheads="1"/>
          </p:cNvSpPr>
          <p:nvPr/>
        </p:nvSpPr>
        <p:spPr bwMode="auto">
          <a:xfrm>
            <a:off x="4168378" y="15517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2" name="Oval 3688"/>
          <p:cNvSpPr>
            <a:spLocks noChangeArrowheads="1"/>
          </p:cNvSpPr>
          <p:nvPr/>
        </p:nvSpPr>
        <p:spPr bwMode="auto">
          <a:xfrm>
            <a:off x="4073128" y="1561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3" name="Oval 3689"/>
          <p:cNvSpPr>
            <a:spLocks noChangeArrowheads="1"/>
          </p:cNvSpPr>
          <p:nvPr/>
        </p:nvSpPr>
        <p:spPr bwMode="auto">
          <a:xfrm>
            <a:off x="3939778" y="22089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4" name="Oval 3690"/>
          <p:cNvSpPr>
            <a:spLocks noChangeArrowheads="1"/>
          </p:cNvSpPr>
          <p:nvPr/>
        </p:nvSpPr>
        <p:spPr bwMode="auto">
          <a:xfrm>
            <a:off x="3730228" y="18565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5" name="Oval 3691"/>
          <p:cNvSpPr>
            <a:spLocks noChangeArrowheads="1"/>
          </p:cNvSpPr>
          <p:nvPr/>
        </p:nvSpPr>
        <p:spPr bwMode="auto">
          <a:xfrm>
            <a:off x="3692128" y="17803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6" name="Oval 3692"/>
          <p:cNvSpPr>
            <a:spLocks noChangeArrowheads="1"/>
          </p:cNvSpPr>
          <p:nvPr/>
        </p:nvSpPr>
        <p:spPr bwMode="auto">
          <a:xfrm>
            <a:off x="4044553" y="17422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7" name="Oval 3693"/>
          <p:cNvSpPr>
            <a:spLocks noChangeArrowheads="1"/>
          </p:cNvSpPr>
          <p:nvPr/>
        </p:nvSpPr>
        <p:spPr bwMode="auto">
          <a:xfrm>
            <a:off x="3939778" y="17612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8" name="Oval 3694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19" name="Oval 3695"/>
          <p:cNvSpPr>
            <a:spLocks noChangeArrowheads="1"/>
          </p:cNvSpPr>
          <p:nvPr/>
        </p:nvSpPr>
        <p:spPr bwMode="auto">
          <a:xfrm>
            <a:off x="4606528" y="188511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0" name="Oval 3696"/>
          <p:cNvSpPr>
            <a:spLocks noChangeArrowheads="1"/>
          </p:cNvSpPr>
          <p:nvPr/>
        </p:nvSpPr>
        <p:spPr bwMode="auto">
          <a:xfrm>
            <a:off x="4463653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1" name="Oval 3697"/>
          <p:cNvSpPr>
            <a:spLocks noChangeArrowheads="1"/>
          </p:cNvSpPr>
          <p:nvPr/>
        </p:nvSpPr>
        <p:spPr bwMode="auto">
          <a:xfrm>
            <a:off x="3873103" y="17898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2" name="Oval 3698"/>
          <p:cNvSpPr>
            <a:spLocks noChangeArrowheads="1"/>
          </p:cNvSpPr>
          <p:nvPr/>
        </p:nvSpPr>
        <p:spPr bwMode="auto">
          <a:xfrm>
            <a:off x="3787378" y="17993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3" name="Oval 3699"/>
          <p:cNvSpPr>
            <a:spLocks noChangeArrowheads="1"/>
          </p:cNvSpPr>
          <p:nvPr/>
        </p:nvSpPr>
        <p:spPr bwMode="auto">
          <a:xfrm>
            <a:off x="4025503" y="19517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4" name="Oval 3700"/>
          <p:cNvSpPr>
            <a:spLocks noChangeArrowheads="1"/>
          </p:cNvSpPr>
          <p:nvPr/>
        </p:nvSpPr>
        <p:spPr bwMode="auto">
          <a:xfrm>
            <a:off x="3330178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5" name="Oval 3701"/>
          <p:cNvSpPr>
            <a:spLocks noChangeArrowheads="1"/>
          </p:cNvSpPr>
          <p:nvPr/>
        </p:nvSpPr>
        <p:spPr bwMode="auto">
          <a:xfrm>
            <a:off x="3806428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6" name="Oval 3702"/>
          <p:cNvSpPr>
            <a:spLocks noChangeArrowheads="1"/>
          </p:cNvSpPr>
          <p:nvPr/>
        </p:nvSpPr>
        <p:spPr bwMode="auto">
          <a:xfrm>
            <a:off x="2730103" y="1666041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7" name="Oval 3703"/>
          <p:cNvSpPr>
            <a:spLocks noChangeArrowheads="1"/>
          </p:cNvSpPr>
          <p:nvPr/>
        </p:nvSpPr>
        <p:spPr bwMode="auto">
          <a:xfrm>
            <a:off x="4358878" y="19898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8" name="Oval 3704"/>
          <p:cNvSpPr>
            <a:spLocks noChangeArrowheads="1"/>
          </p:cNvSpPr>
          <p:nvPr/>
        </p:nvSpPr>
        <p:spPr bwMode="auto">
          <a:xfrm>
            <a:off x="3073003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29" name="Oval 3705"/>
          <p:cNvSpPr>
            <a:spLocks noChangeArrowheads="1"/>
          </p:cNvSpPr>
          <p:nvPr/>
        </p:nvSpPr>
        <p:spPr bwMode="auto">
          <a:xfrm>
            <a:off x="4701778" y="2180391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0" name="Oval 3706"/>
          <p:cNvSpPr>
            <a:spLocks noChangeArrowheads="1"/>
          </p:cNvSpPr>
          <p:nvPr/>
        </p:nvSpPr>
        <p:spPr bwMode="auto">
          <a:xfrm>
            <a:off x="3082528" y="16184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1" name="Oval 3707"/>
          <p:cNvSpPr>
            <a:spLocks noChangeArrowheads="1"/>
          </p:cNvSpPr>
          <p:nvPr/>
        </p:nvSpPr>
        <p:spPr bwMode="auto">
          <a:xfrm>
            <a:off x="3530203" y="18755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2" name="Oval 3708"/>
          <p:cNvSpPr>
            <a:spLocks noChangeArrowheads="1"/>
          </p:cNvSpPr>
          <p:nvPr/>
        </p:nvSpPr>
        <p:spPr bwMode="auto">
          <a:xfrm>
            <a:off x="4587478" y="18660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3" name="Oval 3709"/>
          <p:cNvSpPr>
            <a:spLocks noChangeArrowheads="1"/>
          </p:cNvSpPr>
          <p:nvPr/>
        </p:nvSpPr>
        <p:spPr bwMode="auto">
          <a:xfrm>
            <a:off x="2672953" y="16755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4" name="Oval 3710"/>
          <p:cNvSpPr>
            <a:spLocks noChangeArrowheads="1"/>
          </p:cNvSpPr>
          <p:nvPr/>
        </p:nvSpPr>
        <p:spPr bwMode="auto">
          <a:xfrm>
            <a:off x="3558778" y="16850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5" name="Oval 3711"/>
          <p:cNvSpPr>
            <a:spLocks noChangeArrowheads="1"/>
          </p:cNvSpPr>
          <p:nvPr/>
        </p:nvSpPr>
        <p:spPr bwMode="auto">
          <a:xfrm>
            <a:off x="4168378" y="18470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6" name="Oval 3712"/>
          <p:cNvSpPr>
            <a:spLocks noChangeArrowheads="1"/>
          </p:cNvSpPr>
          <p:nvPr/>
        </p:nvSpPr>
        <p:spPr bwMode="auto">
          <a:xfrm>
            <a:off x="3806428" y="19327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7" name="Oval 3713"/>
          <p:cNvSpPr>
            <a:spLocks noChangeArrowheads="1"/>
          </p:cNvSpPr>
          <p:nvPr/>
        </p:nvSpPr>
        <p:spPr bwMode="auto">
          <a:xfrm>
            <a:off x="3434953" y="15231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8" name="Oval 3714"/>
          <p:cNvSpPr>
            <a:spLocks noChangeArrowheads="1"/>
          </p:cNvSpPr>
          <p:nvPr/>
        </p:nvSpPr>
        <p:spPr bwMode="auto">
          <a:xfrm>
            <a:off x="3025378" y="16374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39" name="Oval 3715"/>
          <p:cNvSpPr>
            <a:spLocks noChangeArrowheads="1"/>
          </p:cNvSpPr>
          <p:nvPr/>
        </p:nvSpPr>
        <p:spPr bwMode="auto">
          <a:xfrm>
            <a:off x="4692253" y="2228016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0" name="Oval 3716"/>
          <p:cNvSpPr>
            <a:spLocks noChangeArrowheads="1"/>
          </p:cNvSpPr>
          <p:nvPr/>
        </p:nvSpPr>
        <p:spPr bwMode="auto">
          <a:xfrm>
            <a:off x="4216003" y="21708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1" name="Oval 3717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2" name="Oval 3718"/>
          <p:cNvSpPr>
            <a:spLocks noChangeArrowheads="1"/>
          </p:cNvSpPr>
          <p:nvPr/>
        </p:nvSpPr>
        <p:spPr bwMode="auto">
          <a:xfrm>
            <a:off x="3920728" y="18374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3" name="Oval 3719"/>
          <p:cNvSpPr>
            <a:spLocks noChangeArrowheads="1"/>
          </p:cNvSpPr>
          <p:nvPr/>
        </p:nvSpPr>
        <p:spPr bwMode="auto">
          <a:xfrm>
            <a:off x="3444478" y="1542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4" name="Oval 3720"/>
          <p:cNvSpPr>
            <a:spLocks noChangeArrowheads="1"/>
          </p:cNvSpPr>
          <p:nvPr/>
        </p:nvSpPr>
        <p:spPr bwMode="auto">
          <a:xfrm>
            <a:off x="2634853" y="19327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5" name="Oval 3721"/>
          <p:cNvSpPr>
            <a:spLocks noChangeArrowheads="1"/>
          </p:cNvSpPr>
          <p:nvPr/>
        </p:nvSpPr>
        <p:spPr bwMode="auto">
          <a:xfrm>
            <a:off x="3730228" y="2056566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6" name="Oval 3722"/>
          <p:cNvSpPr>
            <a:spLocks noChangeArrowheads="1"/>
          </p:cNvSpPr>
          <p:nvPr/>
        </p:nvSpPr>
        <p:spPr bwMode="auto">
          <a:xfrm>
            <a:off x="2634853" y="17803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7" name="Oval 3723"/>
          <p:cNvSpPr>
            <a:spLocks noChangeArrowheads="1"/>
          </p:cNvSpPr>
          <p:nvPr/>
        </p:nvSpPr>
        <p:spPr bwMode="auto">
          <a:xfrm>
            <a:off x="4244578" y="15993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8" name="Oval 3724"/>
          <p:cNvSpPr>
            <a:spLocks noChangeArrowheads="1"/>
          </p:cNvSpPr>
          <p:nvPr/>
        </p:nvSpPr>
        <p:spPr bwMode="auto">
          <a:xfrm>
            <a:off x="4130278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49" name="Oval 3725"/>
          <p:cNvSpPr>
            <a:spLocks noChangeArrowheads="1"/>
          </p:cNvSpPr>
          <p:nvPr/>
        </p:nvSpPr>
        <p:spPr bwMode="auto">
          <a:xfrm>
            <a:off x="2634853" y="19136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0" name="Oval 3726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1" name="Oval 3727"/>
          <p:cNvSpPr>
            <a:spLocks noChangeArrowheads="1"/>
          </p:cNvSpPr>
          <p:nvPr/>
        </p:nvSpPr>
        <p:spPr bwMode="auto">
          <a:xfrm>
            <a:off x="3225403" y="16660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2" name="Oval 3728"/>
          <p:cNvSpPr>
            <a:spLocks noChangeArrowheads="1"/>
          </p:cNvSpPr>
          <p:nvPr/>
        </p:nvSpPr>
        <p:spPr bwMode="auto">
          <a:xfrm>
            <a:off x="3892153" y="18470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3" name="Oval 3729"/>
          <p:cNvSpPr>
            <a:spLocks noChangeArrowheads="1"/>
          </p:cNvSpPr>
          <p:nvPr/>
        </p:nvSpPr>
        <p:spPr bwMode="auto">
          <a:xfrm>
            <a:off x="263485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4" name="Oval 3730"/>
          <p:cNvSpPr>
            <a:spLocks noChangeArrowheads="1"/>
          </p:cNvSpPr>
          <p:nvPr/>
        </p:nvSpPr>
        <p:spPr bwMode="auto">
          <a:xfrm>
            <a:off x="3120628" y="17327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5" name="Oval 3731"/>
          <p:cNvSpPr>
            <a:spLocks noChangeArrowheads="1"/>
          </p:cNvSpPr>
          <p:nvPr/>
        </p:nvSpPr>
        <p:spPr bwMode="auto">
          <a:xfrm>
            <a:off x="2730103" y="16184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6" name="Oval 3732"/>
          <p:cNvSpPr>
            <a:spLocks noChangeArrowheads="1"/>
          </p:cNvSpPr>
          <p:nvPr/>
        </p:nvSpPr>
        <p:spPr bwMode="auto">
          <a:xfrm>
            <a:off x="4311253" y="19803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7" name="Oval 3733"/>
          <p:cNvSpPr>
            <a:spLocks noChangeArrowheads="1"/>
          </p:cNvSpPr>
          <p:nvPr/>
        </p:nvSpPr>
        <p:spPr bwMode="auto">
          <a:xfrm>
            <a:off x="3806428" y="16660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8" name="Oval 3734"/>
          <p:cNvSpPr>
            <a:spLocks noChangeArrowheads="1"/>
          </p:cNvSpPr>
          <p:nvPr/>
        </p:nvSpPr>
        <p:spPr bwMode="auto">
          <a:xfrm>
            <a:off x="3501628" y="16755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59" name="Oval 3735"/>
          <p:cNvSpPr>
            <a:spLocks noChangeArrowheads="1"/>
          </p:cNvSpPr>
          <p:nvPr/>
        </p:nvSpPr>
        <p:spPr bwMode="auto">
          <a:xfrm>
            <a:off x="3711178" y="19136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0" name="Oval 3736"/>
          <p:cNvSpPr>
            <a:spLocks noChangeArrowheads="1"/>
          </p:cNvSpPr>
          <p:nvPr/>
        </p:nvSpPr>
        <p:spPr bwMode="auto">
          <a:xfrm>
            <a:off x="3596878" y="16850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1" name="Oval 3737"/>
          <p:cNvSpPr>
            <a:spLocks noChangeArrowheads="1"/>
          </p:cNvSpPr>
          <p:nvPr/>
        </p:nvSpPr>
        <p:spPr bwMode="auto">
          <a:xfrm>
            <a:off x="3273028" y="14945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2" name="Oval 3738"/>
          <p:cNvSpPr>
            <a:spLocks noChangeArrowheads="1"/>
          </p:cNvSpPr>
          <p:nvPr/>
        </p:nvSpPr>
        <p:spPr bwMode="auto">
          <a:xfrm>
            <a:off x="4473178" y="18565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3" name="Oval 3739"/>
          <p:cNvSpPr>
            <a:spLocks noChangeArrowheads="1"/>
          </p:cNvSpPr>
          <p:nvPr/>
        </p:nvSpPr>
        <p:spPr bwMode="auto">
          <a:xfrm>
            <a:off x="3930253" y="19041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4" name="Oval 3740"/>
          <p:cNvSpPr>
            <a:spLocks noChangeArrowheads="1"/>
          </p:cNvSpPr>
          <p:nvPr/>
        </p:nvSpPr>
        <p:spPr bwMode="auto">
          <a:xfrm>
            <a:off x="4063603" y="17231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5" name="Oval 3741"/>
          <p:cNvSpPr>
            <a:spLocks noChangeArrowheads="1"/>
          </p:cNvSpPr>
          <p:nvPr/>
        </p:nvSpPr>
        <p:spPr bwMode="auto">
          <a:xfrm>
            <a:off x="3939778" y="18565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6" name="Oval 3742"/>
          <p:cNvSpPr>
            <a:spLocks noChangeArrowheads="1"/>
          </p:cNvSpPr>
          <p:nvPr/>
        </p:nvSpPr>
        <p:spPr bwMode="auto">
          <a:xfrm>
            <a:off x="3806428" y="18946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7" name="Oval 3743"/>
          <p:cNvSpPr>
            <a:spLocks noChangeArrowheads="1"/>
          </p:cNvSpPr>
          <p:nvPr/>
        </p:nvSpPr>
        <p:spPr bwMode="auto">
          <a:xfrm>
            <a:off x="3730228" y="1570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8" name="Oval 3744"/>
          <p:cNvSpPr>
            <a:spLocks noChangeArrowheads="1"/>
          </p:cNvSpPr>
          <p:nvPr/>
        </p:nvSpPr>
        <p:spPr bwMode="auto">
          <a:xfrm>
            <a:off x="4196953" y="17231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69" name="Oval 3745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1" name="Oval 3747"/>
          <p:cNvSpPr>
            <a:spLocks noChangeArrowheads="1"/>
          </p:cNvSpPr>
          <p:nvPr/>
        </p:nvSpPr>
        <p:spPr bwMode="auto">
          <a:xfrm>
            <a:off x="4225528" y="1942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2" name="Oval 3748"/>
          <p:cNvSpPr>
            <a:spLocks noChangeArrowheads="1"/>
          </p:cNvSpPr>
          <p:nvPr/>
        </p:nvSpPr>
        <p:spPr bwMode="auto">
          <a:xfrm>
            <a:off x="3692128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3" name="Oval 3749"/>
          <p:cNvSpPr>
            <a:spLocks noChangeArrowheads="1"/>
          </p:cNvSpPr>
          <p:nvPr/>
        </p:nvSpPr>
        <p:spPr bwMode="auto">
          <a:xfrm>
            <a:off x="4377928" y="16850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4" name="Oval 3750"/>
          <p:cNvSpPr>
            <a:spLocks noChangeArrowheads="1"/>
          </p:cNvSpPr>
          <p:nvPr/>
        </p:nvSpPr>
        <p:spPr bwMode="auto">
          <a:xfrm>
            <a:off x="2939653" y="15231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5" name="Oval 3751"/>
          <p:cNvSpPr>
            <a:spLocks noChangeArrowheads="1"/>
          </p:cNvSpPr>
          <p:nvPr/>
        </p:nvSpPr>
        <p:spPr bwMode="auto">
          <a:xfrm>
            <a:off x="3454003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6" name="Oval 3752"/>
          <p:cNvSpPr>
            <a:spLocks noChangeArrowheads="1"/>
          </p:cNvSpPr>
          <p:nvPr/>
        </p:nvSpPr>
        <p:spPr bwMode="auto">
          <a:xfrm>
            <a:off x="3568303" y="17041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7" name="Oval 3753"/>
          <p:cNvSpPr>
            <a:spLocks noChangeArrowheads="1"/>
          </p:cNvSpPr>
          <p:nvPr/>
        </p:nvSpPr>
        <p:spPr bwMode="auto">
          <a:xfrm>
            <a:off x="3996928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8" name="Oval 3754"/>
          <p:cNvSpPr>
            <a:spLocks noChangeArrowheads="1"/>
          </p:cNvSpPr>
          <p:nvPr/>
        </p:nvSpPr>
        <p:spPr bwMode="auto">
          <a:xfrm>
            <a:off x="4120753" y="18184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79" name="Oval 3755"/>
          <p:cNvSpPr>
            <a:spLocks noChangeArrowheads="1"/>
          </p:cNvSpPr>
          <p:nvPr/>
        </p:nvSpPr>
        <p:spPr bwMode="auto">
          <a:xfrm>
            <a:off x="3596878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0" name="Oval 3756"/>
          <p:cNvSpPr>
            <a:spLocks noChangeArrowheads="1"/>
          </p:cNvSpPr>
          <p:nvPr/>
        </p:nvSpPr>
        <p:spPr bwMode="auto">
          <a:xfrm>
            <a:off x="3615928" y="17231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1" name="Oval 3757"/>
          <p:cNvSpPr>
            <a:spLocks noChangeArrowheads="1"/>
          </p:cNvSpPr>
          <p:nvPr/>
        </p:nvSpPr>
        <p:spPr bwMode="auto">
          <a:xfrm>
            <a:off x="3444478" y="15707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2" name="Oval 3758"/>
          <p:cNvSpPr>
            <a:spLocks noChangeArrowheads="1"/>
          </p:cNvSpPr>
          <p:nvPr/>
        </p:nvSpPr>
        <p:spPr bwMode="auto">
          <a:xfrm>
            <a:off x="3444478" y="19136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3" name="Oval 3759"/>
          <p:cNvSpPr>
            <a:spLocks noChangeArrowheads="1"/>
          </p:cNvSpPr>
          <p:nvPr/>
        </p:nvSpPr>
        <p:spPr bwMode="auto">
          <a:xfrm>
            <a:off x="4435078" y="17136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4" name="Oval 3760"/>
          <p:cNvSpPr>
            <a:spLocks noChangeArrowheads="1"/>
          </p:cNvSpPr>
          <p:nvPr/>
        </p:nvSpPr>
        <p:spPr bwMode="auto">
          <a:xfrm>
            <a:off x="3654028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5" name="Oval 3761"/>
          <p:cNvSpPr>
            <a:spLocks noChangeArrowheads="1"/>
          </p:cNvSpPr>
          <p:nvPr/>
        </p:nvSpPr>
        <p:spPr bwMode="auto">
          <a:xfrm>
            <a:off x="3949303" y="19708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6" name="Oval 3762"/>
          <p:cNvSpPr>
            <a:spLocks noChangeArrowheads="1"/>
          </p:cNvSpPr>
          <p:nvPr/>
        </p:nvSpPr>
        <p:spPr bwMode="auto">
          <a:xfrm>
            <a:off x="4454128" y="21327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7" name="Oval 3763"/>
          <p:cNvSpPr>
            <a:spLocks noChangeArrowheads="1"/>
          </p:cNvSpPr>
          <p:nvPr/>
        </p:nvSpPr>
        <p:spPr bwMode="auto">
          <a:xfrm>
            <a:off x="4092178" y="19803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8" name="Oval 3764"/>
          <p:cNvSpPr>
            <a:spLocks noChangeArrowheads="1"/>
          </p:cNvSpPr>
          <p:nvPr/>
        </p:nvSpPr>
        <p:spPr bwMode="auto">
          <a:xfrm>
            <a:off x="3939778" y="17517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89" name="Oval 3765"/>
          <p:cNvSpPr>
            <a:spLocks noChangeArrowheads="1"/>
          </p:cNvSpPr>
          <p:nvPr/>
        </p:nvSpPr>
        <p:spPr bwMode="auto">
          <a:xfrm>
            <a:off x="3958828" y="1723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0" name="Oval 3766"/>
          <p:cNvSpPr>
            <a:spLocks noChangeArrowheads="1"/>
          </p:cNvSpPr>
          <p:nvPr/>
        </p:nvSpPr>
        <p:spPr bwMode="auto">
          <a:xfrm>
            <a:off x="2815828" y="16946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1" name="Oval 3767"/>
          <p:cNvSpPr>
            <a:spLocks noChangeArrowheads="1"/>
          </p:cNvSpPr>
          <p:nvPr/>
        </p:nvSpPr>
        <p:spPr bwMode="auto">
          <a:xfrm>
            <a:off x="4387453" y="1999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2" name="Oval 3768"/>
          <p:cNvSpPr>
            <a:spLocks noChangeArrowheads="1"/>
          </p:cNvSpPr>
          <p:nvPr/>
        </p:nvSpPr>
        <p:spPr bwMode="auto">
          <a:xfrm>
            <a:off x="4196953" y="1618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3" name="Oval 3769"/>
          <p:cNvSpPr>
            <a:spLocks noChangeArrowheads="1"/>
          </p:cNvSpPr>
          <p:nvPr/>
        </p:nvSpPr>
        <p:spPr bwMode="auto">
          <a:xfrm>
            <a:off x="3730228" y="1475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4" name="Oval 3770"/>
          <p:cNvSpPr>
            <a:spLocks noChangeArrowheads="1"/>
          </p:cNvSpPr>
          <p:nvPr/>
        </p:nvSpPr>
        <p:spPr bwMode="auto">
          <a:xfrm>
            <a:off x="2634853" y="19136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5" name="Oval 3771"/>
          <p:cNvSpPr>
            <a:spLocks noChangeArrowheads="1"/>
          </p:cNvSpPr>
          <p:nvPr/>
        </p:nvSpPr>
        <p:spPr bwMode="auto">
          <a:xfrm>
            <a:off x="4377928" y="21232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6" name="Oval 3772"/>
          <p:cNvSpPr>
            <a:spLocks noChangeArrowheads="1"/>
          </p:cNvSpPr>
          <p:nvPr/>
        </p:nvSpPr>
        <p:spPr bwMode="auto">
          <a:xfrm>
            <a:off x="3311128" y="1942266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7" name="Oval 3773"/>
          <p:cNvSpPr>
            <a:spLocks noChangeArrowheads="1"/>
          </p:cNvSpPr>
          <p:nvPr/>
        </p:nvSpPr>
        <p:spPr bwMode="auto">
          <a:xfrm>
            <a:off x="3758803" y="2132766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8" name="Oval 3774"/>
          <p:cNvSpPr>
            <a:spLocks noChangeArrowheads="1"/>
          </p:cNvSpPr>
          <p:nvPr/>
        </p:nvSpPr>
        <p:spPr bwMode="auto">
          <a:xfrm>
            <a:off x="4015978" y="16660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799" name="Oval 3775"/>
          <p:cNvSpPr>
            <a:spLocks noChangeArrowheads="1"/>
          </p:cNvSpPr>
          <p:nvPr/>
        </p:nvSpPr>
        <p:spPr bwMode="auto">
          <a:xfrm>
            <a:off x="3854053" y="2085141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0" name="Oval 3776"/>
          <p:cNvSpPr>
            <a:spLocks noChangeArrowheads="1"/>
          </p:cNvSpPr>
          <p:nvPr/>
        </p:nvSpPr>
        <p:spPr bwMode="auto">
          <a:xfrm>
            <a:off x="4082653" y="21708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1" name="Oval 3777"/>
          <p:cNvSpPr>
            <a:spLocks noChangeArrowheads="1"/>
          </p:cNvSpPr>
          <p:nvPr/>
        </p:nvSpPr>
        <p:spPr bwMode="auto">
          <a:xfrm>
            <a:off x="3863578" y="19613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2" name="Oval 3778"/>
          <p:cNvSpPr>
            <a:spLocks noChangeArrowheads="1"/>
          </p:cNvSpPr>
          <p:nvPr/>
        </p:nvSpPr>
        <p:spPr bwMode="auto">
          <a:xfrm>
            <a:off x="3311128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3" name="Oval 3779"/>
          <p:cNvSpPr>
            <a:spLocks noChangeArrowheads="1"/>
          </p:cNvSpPr>
          <p:nvPr/>
        </p:nvSpPr>
        <p:spPr bwMode="auto">
          <a:xfrm>
            <a:off x="3920728" y="18851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4" name="Oval 3780"/>
          <p:cNvSpPr>
            <a:spLocks noChangeArrowheads="1"/>
          </p:cNvSpPr>
          <p:nvPr/>
        </p:nvSpPr>
        <p:spPr bwMode="auto">
          <a:xfrm>
            <a:off x="3663553" y="18374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5" name="Oval 3781"/>
          <p:cNvSpPr>
            <a:spLocks noChangeArrowheads="1"/>
          </p:cNvSpPr>
          <p:nvPr/>
        </p:nvSpPr>
        <p:spPr bwMode="auto">
          <a:xfrm>
            <a:off x="3415903" y="18279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6" name="Oval 3782"/>
          <p:cNvSpPr>
            <a:spLocks noChangeArrowheads="1"/>
          </p:cNvSpPr>
          <p:nvPr/>
        </p:nvSpPr>
        <p:spPr bwMode="auto">
          <a:xfrm>
            <a:off x="3930253" y="211371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7" name="Oval 3783"/>
          <p:cNvSpPr>
            <a:spLocks noChangeArrowheads="1"/>
          </p:cNvSpPr>
          <p:nvPr/>
        </p:nvSpPr>
        <p:spPr bwMode="auto">
          <a:xfrm>
            <a:off x="3549253" y="2037516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8" name="Oval 3784"/>
          <p:cNvSpPr>
            <a:spLocks noChangeArrowheads="1"/>
          </p:cNvSpPr>
          <p:nvPr/>
        </p:nvSpPr>
        <p:spPr bwMode="auto">
          <a:xfrm>
            <a:off x="3206353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09" name="Oval 3785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0" name="Oval 3786"/>
          <p:cNvSpPr>
            <a:spLocks noChangeArrowheads="1"/>
          </p:cNvSpPr>
          <p:nvPr/>
        </p:nvSpPr>
        <p:spPr bwMode="auto">
          <a:xfrm>
            <a:off x="3654028" y="16469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1" name="Oval 3787"/>
          <p:cNvSpPr>
            <a:spLocks noChangeArrowheads="1"/>
          </p:cNvSpPr>
          <p:nvPr/>
        </p:nvSpPr>
        <p:spPr bwMode="auto">
          <a:xfrm>
            <a:off x="2634853" y="18374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2" name="Oval 3788"/>
          <p:cNvSpPr>
            <a:spLocks noChangeArrowheads="1"/>
          </p:cNvSpPr>
          <p:nvPr/>
        </p:nvSpPr>
        <p:spPr bwMode="auto">
          <a:xfrm>
            <a:off x="3739753" y="20565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3" name="Oval 3789"/>
          <p:cNvSpPr>
            <a:spLocks noChangeArrowheads="1"/>
          </p:cNvSpPr>
          <p:nvPr/>
        </p:nvSpPr>
        <p:spPr bwMode="auto">
          <a:xfrm>
            <a:off x="4720828" y="217086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4" name="Oval 3790"/>
          <p:cNvSpPr>
            <a:spLocks noChangeArrowheads="1"/>
          </p:cNvSpPr>
          <p:nvPr/>
        </p:nvSpPr>
        <p:spPr bwMode="auto">
          <a:xfrm>
            <a:off x="2692003" y="15803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5" name="Oval 3791"/>
          <p:cNvSpPr>
            <a:spLocks noChangeArrowheads="1"/>
          </p:cNvSpPr>
          <p:nvPr/>
        </p:nvSpPr>
        <p:spPr bwMode="auto">
          <a:xfrm>
            <a:off x="4139803" y="19994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6" name="Oval 3792"/>
          <p:cNvSpPr>
            <a:spLocks noChangeArrowheads="1"/>
          </p:cNvSpPr>
          <p:nvPr/>
        </p:nvSpPr>
        <p:spPr bwMode="auto">
          <a:xfrm>
            <a:off x="3558778" y="18089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7" name="Oval 3793"/>
          <p:cNvSpPr>
            <a:spLocks noChangeArrowheads="1"/>
          </p:cNvSpPr>
          <p:nvPr/>
        </p:nvSpPr>
        <p:spPr bwMode="auto">
          <a:xfrm>
            <a:off x="3996928" y="17612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8" name="Oval 3794"/>
          <p:cNvSpPr>
            <a:spLocks noChangeArrowheads="1"/>
          </p:cNvSpPr>
          <p:nvPr/>
        </p:nvSpPr>
        <p:spPr bwMode="auto">
          <a:xfrm>
            <a:off x="3892153" y="16946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19" name="Oval 3795"/>
          <p:cNvSpPr>
            <a:spLocks noChangeArrowheads="1"/>
          </p:cNvSpPr>
          <p:nvPr/>
        </p:nvSpPr>
        <p:spPr bwMode="auto">
          <a:xfrm>
            <a:off x="3634978" y="15898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0" name="Oval 3796"/>
          <p:cNvSpPr>
            <a:spLocks noChangeArrowheads="1"/>
          </p:cNvSpPr>
          <p:nvPr/>
        </p:nvSpPr>
        <p:spPr bwMode="auto">
          <a:xfrm>
            <a:off x="4549378" y="17327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1" name="Oval 3797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2" name="Oval 3798"/>
          <p:cNvSpPr>
            <a:spLocks noChangeArrowheads="1"/>
          </p:cNvSpPr>
          <p:nvPr/>
        </p:nvSpPr>
        <p:spPr bwMode="auto">
          <a:xfrm>
            <a:off x="3473053" y="15898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3" name="Oval 3799"/>
          <p:cNvSpPr>
            <a:spLocks noChangeArrowheads="1"/>
          </p:cNvSpPr>
          <p:nvPr/>
        </p:nvSpPr>
        <p:spPr bwMode="auto">
          <a:xfrm>
            <a:off x="4139803" y="18279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4" name="Oval 3800"/>
          <p:cNvSpPr>
            <a:spLocks noChangeArrowheads="1"/>
          </p:cNvSpPr>
          <p:nvPr/>
        </p:nvSpPr>
        <p:spPr bwMode="auto">
          <a:xfrm>
            <a:off x="4739878" y="224706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5" name="Oval 3801"/>
          <p:cNvSpPr>
            <a:spLocks noChangeArrowheads="1"/>
          </p:cNvSpPr>
          <p:nvPr/>
        </p:nvSpPr>
        <p:spPr bwMode="auto">
          <a:xfrm>
            <a:off x="3949303" y="17136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6" name="Oval 3802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7" name="Oval 3803"/>
          <p:cNvSpPr>
            <a:spLocks noChangeArrowheads="1"/>
          </p:cNvSpPr>
          <p:nvPr/>
        </p:nvSpPr>
        <p:spPr bwMode="auto">
          <a:xfrm>
            <a:off x="3711178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8" name="Oval 3804"/>
          <p:cNvSpPr>
            <a:spLocks noChangeArrowheads="1"/>
          </p:cNvSpPr>
          <p:nvPr/>
        </p:nvSpPr>
        <p:spPr bwMode="auto">
          <a:xfrm>
            <a:off x="4720828" y="1923216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29" name="Oval 3805"/>
          <p:cNvSpPr>
            <a:spLocks noChangeArrowheads="1"/>
          </p:cNvSpPr>
          <p:nvPr/>
        </p:nvSpPr>
        <p:spPr bwMode="auto">
          <a:xfrm>
            <a:off x="3977878" y="1589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0" name="Oval 3806"/>
          <p:cNvSpPr>
            <a:spLocks noChangeArrowheads="1"/>
          </p:cNvSpPr>
          <p:nvPr/>
        </p:nvSpPr>
        <p:spPr bwMode="auto">
          <a:xfrm>
            <a:off x="3863578" y="18755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1" name="Oval 3807"/>
          <p:cNvSpPr>
            <a:spLocks noChangeArrowheads="1"/>
          </p:cNvSpPr>
          <p:nvPr/>
        </p:nvSpPr>
        <p:spPr bwMode="auto">
          <a:xfrm>
            <a:off x="2796778" y="15898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2" name="Oval 3808"/>
          <p:cNvSpPr>
            <a:spLocks noChangeArrowheads="1"/>
          </p:cNvSpPr>
          <p:nvPr/>
        </p:nvSpPr>
        <p:spPr bwMode="auto">
          <a:xfrm>
            <a:off x="3892153" y="1942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3" name="Oval 3809"/>
          <p:cNvSpPr>
            <a:spLocks noChangeArrowheads="1"/>
          </p:cNvSpPr>
          <p:nvPr/>
        </p:nvSpPr>
        <p:spPr bwMode="auto">
          <a:xfrm>
            <a:off x="378737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4" name="Oval 3810"/>
          <p:cNvSpPr>
            <a:spLocks noChangeArrowheads="1"/>
          </p:cNvSpPr>
          <p:nvPr/>
        </p:nvSpPr>
        <p:spPr bwMode="auto">
          <a:xfrm>
            <a:off x="4054078" y="17136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5" name="Oval 3811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6" name="Oval 3812"/>
          <p:cNvSpPr>
            <a:spLocks noChangeArrowheads="1"/>
          </p:cNvSpPr>
          <p:nvPr/>
        </p:nvSpPr>
        <p:spPr bwMode="auto">
          <a:xfrm>
            <a:off x="4349353" y="17708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7" name="Oval 3813"/>
          <p:cNvSpPr>
            <a:spLocks noChangeArrowheads="1"/>
          </p:cNvSpPr>
          <p:nvPr/>
        </p:nvSpPr>
        <p:spPr bwMode="auto">
          <a:xfrm>
            <a:off x="3006328" y="17041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8" name="Oval 3814"/>
          <p:cNvSpPr>
            <a:spLocks noChangeArrowheads="1"/>
          </p:cNvSpPr>
          <p:nvPr/>
        </p:nvSpPr>
        <p:spPr bwMode="auto">
          <a:xfrm>
            <a:off x="2930128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39" name="Oval 3815"/>
          <p:cNvSpPr>
            <a:spLocks noChangeArrowheads="1"/>
          </p:cNvSpPr>
          <p:nvPr/>
        </p:nvSpPr>
        <p:spPr bwMode="auto">
          <a:xfrm>
            <a:off x="2901553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0" name="Oval 3816"/>
          <p:cNvSpPr>
            <a:spLocks noChangeArrowheads="1"/>
          </p:cNvSpPr>
          <p:nvPr/>
        </p:nvSpPr>
        <p:spPr bwMode="auto">
          <a:xfrm>
            <a:off x="2692003" y="176129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1" name="Oval 3817"/>
          <p:cNvSpPr>
            <a:spLocks noChangeArrowheads="1"/>
          </p:cNvSpPr>
          <p:nvPr/>
        </p:nvSpPr>
        <p:spPr bwMode="auto">
          <a:xfrm>
            <a:off x="2806303" y="17041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2" name="Oval 3818"/>
          <p:cNvSpPr>
            <a:spLocks noChangeArrowheads="1"/>
          </p:cNvSpPr>
          <p:nvPr/>
        </p:nvSpPr>
        <p:spPr bwMode="auto">
          <a:xfrm>
            <a:off x="2815828" y="16660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3" name="Oval 3819"/>
          <p:cNvSpPr>
            <a:spLocks noChangeArrowheads="1"/>
          </p:cNvSpPr>
          <p:nvPr/>
        </p:nvSpPr>
        <p:spPr bwMode="auto">
          <a:xfrm>
            <a:off x="2787253" y="17136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4" name="Oval 3820"/>
          <p:cNvSpPr>
            <a:spLocks noChangeArrowheads="1"/>
          </p:cNvSpPr>
          <p:nvPr/>
        </p:nvSpPr>
        <p:spPr bwMode="auto">
          <a:xfrm>
            <a:off x="2882503" y="16565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5" name="Oval 3821"/>
          <p:cNvSpPr>
            <a:spLocks noChangeArrowheads="1"/>
          </p:cNvSpPr>
          <p:nvPr/>
        </p:nvSpPr>
        <p:spPr bwMode="auto">
          <a:xfrm>
            <a:off x="4577953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6" name="Oval 3822"/>
          <p:cNvSpPr>
            <a:spLocks noChangeArrowheads="1"/>
          </p:cNvSpPr>
          <p:nvPr/>
        </p:nvSpPr>
        <p:spPr bwMode="auto">
          <a:xfrm>
            <a:off x="4044553" y="19708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7" name="Oval 3823"/>
          <p:cNvSpPr>
            <a:spLocks noChangeArrowheads="1"/>
          </p:cNvSpPr>
          <p:nvPr/>
        </p:nvSpPr>
        <p:spPr bwMode="auto">
          <a:xfrm>
            <a:off x="4720828" y="2208966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8" name="Oval 3824"/>
          <p:cNvSpPr>
            <a:spLocks noChangeArrowheads="1"/>
          </p:cNvSpPr>
          <p:nvPr/>
        </p:nvSpPr>
        <p:spPr bwMode="auto">
          <a:xfrm>
            <a:off x="4339828" y="16946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49" name="Oval 3825"/>
          <p:cNvSpPr>
            <a:spLocks noChangeArrowheads="1"/>
          </p:cNvSpPr>
          <p:nvPr/>
        </p:nvSpPr>
        <p:spPr bwMode="auto">
          <a:xfrm>
            <a:off x="4158853" y="19041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0" name="Oval 3826"/>
          <p:cNvSpPr>
            <a:spLocks noChangeArrowheads="1"/>
          </p:cNvSpPr>
          <p:nvPr/>
        </p:nvSpPr>
        <p:spPr bwMode="auto">
          <a:xfrm>
            <a:off x="3882628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1" name="Oval 3827"/>
          <p:cNvSpPr>
            <a:spLocks noChangeArrowheads="1"/>
          </p:cNvSpPr>
          <p:nvPr/>
        </p:nvSpPr>
        <p:spPr bwMode="auto">
          <a:xfrm>
            <a:off x="4558903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2" name="Oval 3828"/>
          <p:cNvSpPr>
            <a:spLocks noChangeArrowheads="1"/>
          </p:cNvSpPr>
          <p:nvPr/>
        </p:nvSpPr>
        <p:spPr bwMode="auto">
          <a:xfrm>
            <a:off x="3082528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3" name="Oval 3829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4" name="Oval 3830"/>
          <p:cNvSpPr>
            <a:spLocks noChangeArrowheads="1"/>
          </p:cNvSpPr>
          <p:nvPr/>
        </p:nvSpPr>
        <p:spPr bwMode="auto">
          <a:xfrm>
            <a:off x="3920728" y="17327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5" name="Oval 3831"/>
          <p:cNvSpPr>
            <a:spLocks noChangeArrowheads="1"/>
          </p:cNvSpPr>
          <p:nvPr/>
        </p:nvSpPr>
        <p:spPr bwMode="auto">
          <a:xfrm>
            <a:off x="2920603" y="17231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6" name="Oval 3832"/>
          <p:cNvSpPr>
            <a:spLocks noChangeArrowheads="1"/>
          </p:cNvSpPr>
          <p:nvPr/>
        </p:nvSpPr>
        <p:spPr bwMode="auto">
          <a:xfrm>
            <a:off x="3825478" y="17803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7" name="Oval 3833"/>
          <p:cNvSpPr>
            <a:spLocks noChangeArrowheads="1"/>
          </p:cNvSpPr>
          <p:nvPr/>
        </p:nvSpPr>
        <p:spPr bwMode="auto">
          <a:xfrm>
            <a:off x="4549378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8" name="Oval 3834"/>
          <p:cNvSpPr>
            <a:spLocks noChangeArrowheads="1"/>
          </p:cNvSpPr>
          <p:nvPr/>
        </p:nvSpPr>
        <p:spPr bwMode="auto">
          <a:xfrm>
            <a:off x="4263628" y="19613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59" name="Oval 3835"/>
          <p:cNvSpPr>
            <a:spLocks noChangeArrowheads="1"/>
          </p:cNvSpPr>
          <p:nvPr/>
        </p:nvSpPr>
        <p:spPr bwMode="auto">
          <a:xfrm>
            <a:off x="4282678" y="20470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0" name="Oval 3836"/>
          <p:cNvSpPr>
            <a:spLocks noChangeArrowheads="1"/>
          </p:cNvSpPr>
          <p:nvPr/>
        </p:nvSpPr>
        <p:spPr bwMode="auto">
          <a:xfrm>
            <a:off x="3739753" y="19327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1" name="Oval 3837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2" name="Oval 3838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3" name="Oval 3839"/>
          <p:cNvSpPr>
            <a:spLocks noChangeArrowheads="1"/>
          </p:cNvSpPr>
          <p:nvPr/>
        </p:nvSpPr>
        <p:spPr bwMode="auto">
          <a:xfrm>
            <a:off x="3644503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4" name="Oval 3840"/>
          <p:cNvSpPr>
            <a:spLocks noChangeArrowheads="1"/>
          </p:cNvSpPr>
          <p:nvPr/>
        </p:nvSpPr>
        <p:spPr bwMode="auto">
          <a:xfrm>
            <a:off x="2834878" y="16660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5" name="Oval 3841"/>
          <p:cNvSpPr>
            <a:spLocks noChangeArrowheads="1"/>
          </p:cNvSpPr>
          <p:nvPr/>
        </p:nvSpPr>
        <p:spPr bwMode="auto">
          <a:xfrm>
            <a:off x="2730103" y="16088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6" name="Oval 3842"/>
          <p:cNvSpPr>
            <a:spLocks noChangeArrowheads="1"/>
          </p:cNvSpPr>
          <p:nvPr/>
        </p:nvSpPr>
        <p:spPr bwMode="auto">
          <a:xfrm>
            <a:off x="4158853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7" name="Oval 3843"/>
          <p:cNvSpPr>
            <a:spLocks noChangeArrowheads="1"/>
          </p:cNvSpPr>
          <p:nvPr/>
        </p:nvSpPr>
        <p:spPr bwMode="auto">
          <a:xfrm>
            <a:off x="3434953" y="18755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8" name="Oval 3844"/>
          <p:cNvSpPr>
            <a:spLocks noChangeArrowheads="1"/>
          </p:cNvSpPr>
          <p:nvPr/>
        </p:nvSpPr>
        <p:spPr bwMode="auto">
          <a:xfrm>
            <a:off x="2634853" y="18660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69" name="Oval 3845"/>
          <p:cNvSpPr>
            <a:spLocks noChangeArrowheads="1"/>
          </p:cNvSpPr>
          <p:nvPr/>
        </p:nvSpPr>
        <p:spPr bwMode="auto">
          <a:xfrm>
            <a:off x="3396853" y="16184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0" name="Oval 3846"/>
          <p:cNvSpPr>
            <a:spLocks noChangeArrowheads="1"/>
          </p:cNvSpPr>
          <p:nvPr/>
        </p:nvSpPr>
        <p:spPr bwMode="auto">
          <a:xfrm>
            <a:off x="3958828" y="21613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1" name="Oval 3847"/>
          <p:cNvSpPr>
            <a:spLocks noChangeArrowheads="1"/>
          </p:cNvSpPr>
          <p:nvPr/>
        </p:nvSpPr>
        <p:spPr bwMode="auto">
          <a:xfrm>
            <a:off x="2749153" y="16279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2" name="Oval 3848"/>
          <p:cNvSpPr>
            <a:spLocks noChangeArrowheads="1"/>
          </p:cNvSpPr>
          <p:nvPr/>
        </p:nvSpPr>
        <p:spPr bwMode="auto">
          <a:xfrm>
            <a:off x="4644628" y="2218491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3" name="Oval 3849"/>
          <p:cNvSpPr>
            <a:spLocks noChangeArrowheads="1"/>
          </p:cNvSpPr>
          <p:nvPr/>
        </p:nvSpPr>
        <p:spPr bwMode="auto">
          <a:xfrm>
            <a:off x="3425428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4" name="Oval 3850"/>
          <p:cNvSpPr>
            <a:spLocks noChangeArrowheads="1"/>
          </p:cNvSpPr>
          <p:nvPr/>
        </p:nvSpPr>
        <p:spPr bwMode="auto">
          <a:xfrm>
            <a:off x="4120753" y="2218491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5" name="Oval 3851"/>
          <p:cNvSpPr>
            <a:spLocks noChangeArrowheads="1"/>
          </p:cNvSpPr>
          <p:nvPr/>
        </p:nvSpPr>
        <p:spPr bwMode="auto">
          <a:xfrm>
            <a:off x="4530328" y="18089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6" name="Oval 3852"/>
          <p:cNvSpPr>
            <a:spLocks noChangeArrowheads="1"/>
          </p:cNvSpPr>
          <p:nvPr/>
        </p:nvSpPr>
        <p:spPr bwMode="auto">
          <a:xfrm>
            <a:off x="4168378" y="20375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7" name="Oval 3853"/>
          <p:cNvSpPr>
            <a:spLocks noChangeArrowheads="1"/>
          </p:cNvSpPr>
          <p:nvPr/>
        </p:nvSpPr>
        <p:spPr bwMode="auto">
          <a:xfrm>
            <a:off x="4739878" y="2199441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8" name="Oval 3854"/>
          <p:cNvSpPr>
            <a:spLocks noChangeArrowheads="1"/>
          </p:cNvSpPr>
          <p:nvPr/>
        </p:nvSpPr>
        <p:spPr bwMode="auto">
          <a:xfrm>
            <a:off x="4244578" y="19994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79" name="Oval 3855"/>
          <p:cNvSpPr>
            <a:spLocks noChangeArrowheads="1"/>
          </p:cNvSpPr>
          <p:nvPr/>
        </p:nvSpPr>
        <p:spPr bwMode="auto">
          <a:xfrm>
            <a:off x="4120753" y="16946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0" name="Oval 3856"/>
          <p:cNvSpPr>
            <a:spLocks noChangeArrowheads="1"/>
          </p:cNvSpPr>
          <p:nvPr/>
        </p:nvSpPr>
        <p:spPr bwMode="auto">
          <a:xfrm>
            <a:off x="3158728" y="16469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1" name="Oval 3857"/>
          <p:cNvSpPr>
            <a:spLocks noChangeArrowheads="1"/>
          </p:cNvSpPr>
          <p:nvPr/>
        </p:nvSpPr>
        <p:spPr bwMode="auto">
          <a:xfrm>
            <a:off x="3073003" y="15898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2" name="Oval 3858"/>
          <p:cNvSpPr>
            <a:spLocks noChangeArrowheads="1"/>
          </p:cNvSpPr>
          <p:nvPr/>
        </p:nvSpPr>
        <p:spPr bwMode="auto">
          <a:xfrm>
            <a:off x="3825478" y="200894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3" name="Oval 3859"/>
          <p:cNvSpPr>
            <a:spLocks noChangeArrowheads="1"/>
          </p:cNvSpPr>
          <p:nvPr/>
        </p:nvSpPr>
        <p:spPr bwMode="auto">
          <a:xfrm>
            <a:off x="3368278" y="19041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4" name="Oval 3860"/>
          <p:cNvSpPr>
            <a:spLocks noChangeArrowheads="1"/>
          </p:cNvSpPr>
          <p:nvPr/>
        </p:nvSpPr>
        <p:spPr bwMode="auto">
          <a:xfrm>
            <a:off x="3139678" y="15041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5" name="Oval 3861"/>
          <p:cNvSpPr>
            <a:spLocks noChangeArrowheads="1"/>
          </p:cNvSpPr>
          <p:nvPr/>
        </p:nvSpPr>
        <p:spPr bwMode="auto">
          <a:xfrm>
            <a:off x="4149328" y="1542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6" name="Oval 3862"/>
          <p:cNvSpPr>
            <a:spLocks noChangeArrowheads="1"/>
          </p:cNvSpPr>
          <p:nvPr/>
        </p:nvSpPr>
        <p:spPr bwMode="auto">
          <a:xfrm>
            <a:off x="4082653" y="17327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7" name="Oval 3863"/>
          <p:cNvSpPr>
            <a:spLocks noChangeArrowheads="1"/>
          </p:cNvSpPr>
          <p:nvPr/>
        </p:nvSpPr>
        <p:spPr bwMode="auto">
          <a:xfrm>
            <a:off x="4711303" y="2161341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8" name="Oval 3864"/>
          <p:cNvSpPr>
            <a:spLocks noChangeArrowheads="1"/>
          </p:cNvSpPr>
          <p:nvPr/>
        </p:nvSpPr>
        <p:spPr bwMode="auto">
          <a:xfrm>
            <a:off x="4568428" y="1932741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89" name="Oval 3865"/>
          <p:cNvSpPr>
            <a:spLocks noChangeArrowheads="1"/>
          </p:cNvSpPr>
          <p:nvPr/>
        </p:nvSpPr>
        <p:spPr bwMode="auto">
          <a:xfrm>
            <a:off x="4035028" y="1932741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0" name="Oval 3866"/>
          <p:cNvSpPr>
            <a:spLocks noChangeArrowheads="1"/>
          </p:cNvSpPr>
          <p:nvPr/>
        </p:nvSpPr>
        <p:spPr bwMode="auto">
          <a:xfrm>
            <a:off x="2730103" y="15517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1" name="Oval 3867"/>
          <p:cNvSpPr>
            <a:spLocks noChangeArrowheads="1"/>
          </p:cNvSpPr>
          <p:nvPr/>
        </p:nvSpPr>
        <p:spPr bwMode="auto">
          <a:xfrm>
            <a:off x="4492228" y="17803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2" name="Oval 3868"/>
          <p:cNvSpPr>
            <a:spLocks noChangeArrowheads="1"/>
          </p:cNvSpPr>
          <p:nvPr/>
        </p:nvSpPr>
        <p:spPr bwMode="auto">
          <a:xfrm>
            <a:off x="4720828" y="218039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3" name="Oval 3869"/>
          <p:cNvSpPr>
            <a:spLocks noChangeArrowheads="1"/>
          </p:cNvSpPr>
          <p:nvPr/>
        </p:nvSpPr>
        <p:spPr bwMode="auto">
          <a:xfrm>
            <a:off x="4701778" y="21899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4" name="Oval 3870"/>
          <p:cNvSpPr>
            <a:spLocks noChangeArrowheads="1"/>
          </p:cNvSpPr>
          <p:nvPr/>
        </p:nvSpPr>
        <p:spPr bwMode="auto">
          <a:xfrm>
            <a:off x="3873103" y="18374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5" name="Oval 3871"/>
          <p:cNvSpPr>
            <a:spLocks noChangeArrowheads="1"/>
          </p:cNvSpPr>
          <p:nvPr/>
        </p:nvSpPr>
        <p:spPr bwMode="auto">
          <a:xfrm>
            <a:off x="3644503" y="15517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6" name="Oval 3872"/>
          <p:cNvSpPr>
            <a:spLocks noChangeArrowheads="1"/>
          </p:cNvSpPr>
          <p:nvPr/>
        </p:nvSpPr>
        <p:spPr bwMode="auto">
          <a:xfrm>
            <a:off x="4120753" y="187559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7" name="Oval 3873"/>
          <p:cNvSpPr>
            <a:spLocks noChangeArrowheads="1"/>
          </p:cNvSpPr>
          <p:nvPr/>
        </p:nvSpPr>
        <p:spPr bwMode="auto">
          <a:xfrm>
            <a:off x="4035028" y="17327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8" name="Oval 3874"/>
          <p:cNvSpPr>
            <a:spLocks noChangeArrowheads="1"/>
          </p:cNvSpPr>
          <p:nvPr/>
        </p:nvSpPr>
        <p:spPr bwMode="auto">
          <a:xfrm>
            <a:off x="3844528" y="17708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899" name="Oval 3875"/>
          <p:cNvSpPr>
            <a:spLocks noChangeArrowheads="1"/>
          </p:cNvSpPr>
          <p:nvPr/>
        </p:nvSpPr>
        <p:spPr bwMode="auto">
          <a:xfrm>
            <a:off x="4311253" y="18946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0" name="Oval 3876"/>
          <p:cNvSpPr>
            <a:spLocks noChangeArrowheads="1"/>
          </p:cNvSpPr>
          <p:nvPr/>
        </p:nvSpPr>
        <p:spPr bwMode="auto">
          <a:xfrm>
            <a:off x="3501628" y="17898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1" name="Oval 3877"/>
          <p:cNvSpPr>
            <a:spLocks noChangeArrowheads="1"/>
          </p:cNvSpPr>
          <p:nvPr/>
        </p:nvSpPr>
        <p:spPr bwMode="auto">
          <a:xfrm>
            <a:off x="2634853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2" name="Oval 3878"/>
          <p:cNvSpPr>
            <a:spLocks noChangeArrowheads="1"/>
          </p:cNvSpPr>
          <p:nvPr/>
        </p:nvSpPr>
        <p:spPr bwMode="auto">
          <a:xfrm>
            <a:off x="4196953" y="16469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3" name="Oval 3879"/>
          <p:cNvSpPr>
            <a:spLocks noChangeArrowheads="1"/>
          </p:cNvSpPr>
          <p:nvPr/>
        </p:nvSpPr>
        <p:spPr bwMode="auto">
          <a:xfrm>
            <a:off x="4720828" y="21994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4" name="Oval 3880"/>
          <p:cNvSpPr>
            <a:spLocks noChangeArrowheads="1"/>
          </p:cNvSpPr>
          <p:nvPr/>
        </p:nvSpPr>
        <p:spPr bwMode="auto">
          <a:xfrm>
            <a:off x="4015978" y="17041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5" name="Oval 3881"/>
          <p:cNvSpPr>
            <a:spLocks noChangeArrowheads="1"/>
          </p:cNvSpPr>
          <p:nvPr/>
        </p:nvSpPr>
        <p:spPr bwMode="auto">
          <a:xfrm>
            <a:off x="4301728" y="18755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6" name="Oval 3882"/>
          <p:cNvSpPr>
            <a:spLocks noChangeArrowheads="1"/>
          </p:cNvSpPr>
          <p:nvPr/>
        </p:nvSpPr>
        <p:spPr bwMode="auto">
          <a:xfrm>
            <a:off x="4739878" y="225659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7" name="Oval 3883"/>
          <p:cNvSpPr>
            <a:spLocks noChangeArrowheads="1"/>
          </p:cNvSpPr>
          <p:nvPr/>
        </p:nvSpPr>
        <p:spPr bwMode="auto">
          <a:xfrm>
            <a:off x="4739878" y="224706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8" name="Oval 3884"/>
          <p:cNvSpPr>
            <a:spLocks noChangeArrowheads="1"/>
          </p:cNvSpPr>
          <p:nvPr/>
        </p:nvSpPr>
        <p:spPr bwMode="auto">
          <a:xfrm>
            <a:off x="4739878" y="22375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09" name="Oval 3885"/>
          <p:cNvSpPr>
            <a:spLocks noChangeArrowheads="1"/>
          </p:cNvSpPr>
          <p:nvPr/>
        </p:nvSpPr>
        <p:spPr bwMode="auto">
          <a:xfrm>
            <a:off x="4177903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0" name="Oval 3886"/>
          <p:cNvSpPr>
            <a:spLocks noChangeArrowheads="1"/>
          </p:cNvSpPr>
          <p:nvPr/>
        </p:nvSpPr>
        <p:spPr bwMode="auto">
          <a:xfrm>
            <a:off x="3720703" y="1504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1" name="Oval 3887"/>
          <p:cNvSpPr>
            <a:spLocks noChangeArrowheads="1"/>
          </p:cNvSpPr>
          <p:nvPr/>
        </p:nvSpPr>
        <p:spPr bwMode="auto">
          <a:xfrm>
            <a:off x="3863578" y="1913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2" name="Oval 3888"/>
          <p:cNvSpPr>
            <a:spLocks noChangeArrowheads="1"/>
          </p:cNvSpPr>
          <p:nvPr/>
        </p:nvSpPr>
        <p:spPr bwMode="auto">
          <a:xfrm>
            <a:off x="2806303" y="17041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3" name="Oval 3889"/>
          <p:cNvSpPr>
            <a:spLocks noChangeArrowheads="1"/>
          </p:cNvSpPr>
          <p:nvPr/>
        </p:nvSpPr>
        <p:spPr bwMode="auto">
          <a:xfrm>
            <a:off x="3882628" y="17803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4" name="Oval 3890"/>
          <p:cNvSpPr>
            <a:spLocks noChangeArrowheads="1"/>
          </p:cNvSpPr>
          <p:nvPr/>
        </p:nvSpPr>
        <p:spPr bwMode="auto">
          <a:xfrm>
            <a:off x="4187428" y="18565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5" name="Oval 3891"/>
          <p:cNvSpPr>
            <a:spLocks noChangeArrowheads="1"/>
          </p:cNvSpPr>
          <p:nvPr/>
        </p:nvSpPr>
        <p:spPr bwMode="auto">
          <a:xfrm>
            <a:off x="4216003" y="179939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6" name="Oval 3892"/>
          <p:cNvSpPr>
            <a:spLocks noChangeArrowheads="1"/>
          </p:cNvSpPr>
          <p:nvPr/>
        </p:nvSpPr>
        <p:spPr bwMode="auto">
          <a:xfrm>
            <a:off x="4092178" y="19327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7" name="Oval 3893"/>
          <p:cNvSpPr>
            <a:spLocks noChangeArrowheads="1"/>
          </p:cNvSpPr>
          <p:nvPr/>
        </p:nvSpPr>
        <p:spPr bwMode="auto">
          <a:xfrm>
            <a:off x="4063603" y="18089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8" name="Oval 3894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9" name="Oval 3895"/>
          <p:cNvSpPr>
            <a:spLocks noChangeArrowheads="1"/>
          </p:cNvSpPr>
          <p:nvPr/>
        </p:nvSpPr>
        <p:spPr bwMode="auto">
          <a:xfrm>
            <a:off x="4273153" y="183749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0" name="Oval 3896"/>
          <p:cNvSpPr>
            <a:spLocks noChangeArrowheads="1"/>
          </p:cNvSpPr>
          <p:nvPr/>
        </p:nvSpPr>
        <p:spPr bwMode="auto">
          <a:xfrm>
            <a:off x="3311128" y="16850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1" name="Oval 3897"/>
          <p:cNvSpPr>
            <a:spLocks noChangeArrowheads="1"/>
          </p:cNvSpPr>
          <p:nvPr/>
        </p:nvSpPr>
        <p:spPr bwMode="auto">
          <a:xfrm>
            <a:off x="3911203" y="20946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2" name="Oval 3898"/>
          <p:cNvSpPr>
            <a:spLocks noChangeArrowheads="1"/>
          </p:cNvSpPr>
          <p:nvPr/>
        </p:nvSpPr>
        <p:spPr bwMode="auto">
          <a:xfrm>
            <a:off x="4435078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3" name="Oval 3899"/>
          <p:cNvSpPr>
            <a:spLocks noChangeArrowheads="1"/>
          </p:cNvSpPr>
          <p:nvPr/>
        </p:nvSpPr>
        <p:spPr bwMode="auto">
          <a:xfrm>
            <a:off x="3787378" y="17708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4" name="Oval 3900"/>
          <p:cNvSpPr>
            <a:spLocks noChangeArrowheads="1"/>
          </p:cNvSpPr>
          <p:nvPr/>
        </p:nvSpPr>
        <p:spPr bwMode="auto">
          <a:xfrm>
            <a:off x="3473053" y="19517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5" name="Oval 3901"/>
          <p:cNvSpPr>
            <a:spLocks noChangeArrowheads="1"/>
          </p:cNvSpPr>
          <p:nvPr/>
        </p:nvSpPr>
        <p:spPr bwMode="auto">
          <a:xfrm>
            <a:off x="2634853" y="170414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6" name="Oval 3902"/>
          <p:cNvSpPr>
            <a:spLocks noChangeArrowheads="1"/>
          </p:cNvSpPr>
          <p:nvPr/>
        </p:nvSpPr>
        <p:spPr bwMode="auto">
          <a:xfrm>
            <a:off x="4530328" y="18755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7" name="Oval 3903"/>
          <p:cNvSpPr>
            <a:spLocks noChangeArrowheads="1"/>
          </p:cNvSpPr>
          <p:nvPr/>
        </p:nvSpPr>
        <p:spPr bwMode="auto">
          <a:xfrm>
            <a:off x="3825478" y="15898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8" name="Oval 3904"/>
          <p:cNvSpPr>
            <a:spLocks noChangeArrowheads="1"/>
          </p:cNvSpPr>
          <p:nvPr/>
        </p:nvSpPr>
        <p:spPr bwMode="auto">
          <a:xfrm>
            <a:off x="2634853" y="1942266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29" name="Oval 3905"/>
          <p:cNvSpPr>
            <a:spLocks noChangeArrowheads="1"/>
          </p:cNvSpPr>
          <p:nvPr/>
        </p:nvSpPr>
        <p:spPr bwMode="auto">
          <a:xfrm>
            <a:off x="4035028" y="19613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0" name="Oval 3906"/>
          <p:cNvSpPr>
            <a:spLocks noChangeArrowheads="1"/>
          </p:cNvSpPr>
          <p:nvPr/>
        </p:nvSpPr>
        <p:spPr bwMode="auto">
          <a:xfrm>
            <a:off x="4730353" y="2208966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1" name="Oval 3907"/>
          <p:cNvSpPr>
            <a:spLocks noChangeArrowheads="1"/>
          </p:cNvSpPr>
          <p:nvPr/>
        </p:nvSpPr>
        <p:spPr bwMode="auto">
          <a:xfrm>
            <a:off x="4692253" y="2189916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2" name="Oval 3908"/>
          <p:cNvSpPr>
            <a:spLocks noChangeArrowheads="1"/>
          </p:cNvSpPr>
          <p:nvPr/>
        </p:nvSpPr>
        <p:spPr bwMode="auto">
          <a:xfrm>
            <a:off x="4054078" y="16088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3" name="Oval 3909"/>
          <p:cNvSpPr>
            <a:spLocks noChangeArrowheads="1"/>
          </p:cNvSpPr>
          <p:nvPr/>
        </p:nvSpPr>
        <p:spPr bwMode="auto">
          <a:xfrm>
            <a:off x="3854053" y="16279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4" name="Oval 3910"/>
          <p:cNvSpPr>
            <a:spLocks noChangeArrowheads="1"/>
          </p:cNvSpPr>
          <p:nvPr/>
        </p:nvSpPr>
        <p:spPr bwMode="auto">
          <a:xfrm>
            <a:off x="2634853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5" name="Oval 3911"/>
          <p:cNvSpPr>
            <a:spLocks noChangeArrowheads="1"/>
          </p:cNvSpPr>
          <p:nvPr/>
        </p:nvSpPr>
        <p:spPr bwMode="auto">
          <a:xfrm>
            <a:off x="2939653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6" name="Oval 3912"/>
          <p:cNvSpPr>
            <a:spLocks noChangeArrowheads="1"/>
          </p:cNvSpPr>
          <p:nvPr/>
        </p:nvSpPr>
        <p:spPr bwMode="auto">
          <a:xfrm>
            <a:off x="2634853" y="18851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7" name="Oval 3913"/>
          <p:cNvSpPr>
            <a:spLocks noChangeArrowheads="1"/>
          </p:cNvSpPr>
          <p:nvPr/>
        </p:nvSpPr>
        <p:spPr bwMode="auto">
          <a:xfrm>
            <a:off x="3920728" y="18755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8" name="Oval 3914"/>
          <p:cNvSpPr>
            <a:spLocks noChangeArrowheads="1"/>
          </p:cNvSpPr>
          <p:nvPr/>
        </p:nvSpPr>
        <p:spPr bwMode="auto">
          <a:xfrm>
            <a:off x="4168378" y="15803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39" name="Oval 3915"/>
          <p:cNvSpPr>
            <a:spLocks noChangeArrowheads="1"/>
          </p:cNvSpPr>
          <p:nvPr/>
        </p:nvSpPr>
        <p:spPr bwMode="auto">
          <a:xfrm>
            <a:off x="2930128" y="15803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0" name="Oval 3916"/>
          <p:cNvSpPr>
            <a:spLocks noChangeArrowheads="1"/>
          </p:cNvSpPr>
          <p:nvPr/>
        </p:nvSpPr>
        <p:spPr bwMode="auto">
          <a:xfrm>
            <a:off x="4558903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1" name="Oval 3917"/>
          <p:cNvSpPr>
            <a:spLocks noChangeArrowheads="1"/>
          </p:cNvSpPr>
          <p:nvPr/>
        </p:nvSpPr>
        <p:spPr bwMode="auto">
          <a:xfrm>
            <a:off x="4149328" y="17327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2" name="Oval 3918"/>
          <p:cNvSpPr>
            <a:spLocks noChangeArrowheads="1"/>
          </p:cNvSpPr>
          <p:nvPr/>
        </p:nvSpPr>
        <p:spPr bwMode="auto">
          <a:xfrm>
            <a:off x="4377928" y="17231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3" name="Oval 3919"/>
          <p:cNvSpPr>
            <a:spLocks noChangeArrowheads="1"/>
          </p:cNvSpPr>
          <p:nvPr/>
        </p:nvSpPr>
        <p:spPr bwMode="auto">
          <a:xfrm>
            <a:off x="3615928" y="17422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4" name="Oval 3920"/>
          <p:cNvSpPr>
            <a:spLocks noChangeArrowheads="1"/>
          </p:cNvSpPr>
          <p:nvPr/>
        </p:nvSpPr>
        <p:spPr bwMode="auto">
          <a:xfrm>
            <a:off x="3053953" y="16279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5" name="Oval 3921"/>
          <p:cNvSpPr>
            <a:spLocks noChangeArrowheads="1"/>
          </p:cNvSpPr>
          <p:nvPr/>
        </p:nvSpPr>
        <p:spPr bwMode="auto">
          <a:xfrm>
            <a:off x="4130278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6" name="Oval 3922"/>
          <p:cNvSpPr>
            <a:spLocks noChangeArrowheads="1"/>
          </p:cNvSpPr>
          <p:nvPr/>
        </p:nvSpPr>
        <p:spPr bwMode="auto">
          <a:xfrm>
            <a:off x="3749278" y="16374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7" name="Oval 3923"/>
          <p:cNvSpPr>
            <a:spLocks noChangeArrowheads="1"/>
          </p:cNvSpPr>
          <p:nvPr/>
        </p:nvSpPr>
        <p:spPr bwMode="auto">
          <a:xfrm>
            <a:off x="4711303" y="22280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8" name="Oval 3924"/>
          <p:cNvSpPr>
            <a:spLocks noChangeArrowheads="1"/>
          </p:cNvSpPr>
          <p:nvPr/>
        </p:nvSpPr>
        <p:spPr bwMode="auto">
          <a:xfrm>
            <a:off x="4692253" y="1913691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49" name="Oval 3925"/>
          <p:cNvSpPr>
            <a:spLocks noChangeArrowheads="1"/>
          </p:cNvSpPr>
          <p:nvPr/>
        </p:nvSpPr>
        <p:spPr bwMode="auto">
          <a:xfrm>
            <a:off x="2634853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0" name="Oval 3926"/>
          <p:cNvSpPr>
            <a:spLocks noChangeArrowheads="1"/>
          </p:cNvSpPr>
          <p:nvPr/>
        </p:nvSpPr>
        <p:spPr bwMode="auto">
          <a:xfrm>
            <a:off x="4511278" y="18755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1" name="Oval 3927"/>
          <p:cNvSpPr>
            <a:spLocks noChangeArrowheads="1"/>
          </p:cNvSpPr>
          <p:nvPr/>
        </p:nvSpPr>
        <p:spPr bwMode="auto">
          <a:xfrm>
            <a:off x="4282678" y="19136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2" name="Oval 3928"/>
          <p:cNvSpPr>
            <a:spLocks noChangeArrowheads="1"/>
          </p:cNvSpPr>
          <p:nvPr/>
        </p:nvSpPr>
        <p:spPr bwMode="auto">
          <a:xfrm>
            <a:off x="4311253" y="20184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3" name="Oval 3929"/>
          <p:cNvSpPr>
            <a:spLocks noChangeArrowheads="1"/>
          </p:cNvSpPr>
          <p:nvPr/>
        </p:nvSpPr>
        <p:spPr bwMode="auto">
          <a:xfrm>
            <a:off x="2739628" y="16565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4" name="Oval 3930"/>
          <p:cNvSpPr>
            <a:spLocks noChangeArrowheads="1"/>
          </p:cNvSpPr>
          <p:nvPr/>
        </p:nvSpPr>
        <p:spPr bwMode="auto">
          <a:xfrm>
            <a:off x="3901678" y="17327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5" name="Oval 3931"/>
          <p:cNvSpPr>
            <a:spLocks noChangeArrowheads="1"/>
          </p:cNvSpPr>
          <p:nvPr/>
        </p:nvSpPr>
        <p:spPr bwMode="auto">
          <a:xfrm>
            <a:off x="4330303" y="17136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6" name="Oval 3932"/>
          <p:cNvSpPr>
            <a:spLocks noChangeArrowheads="1"/>
          </p:cNvSpPr>
          <p:nvPr/>
        </p:nvSpPr>
        <p:spPr bwMode="auto">
          <a:xfrm>
            <a:off x="3987403" y="19041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7" name="Oval 3933"/>
          <p:cNvSpPr>
            <a:spLocks noChangeArrowheads="1"/>
          </p:cNvSpPr>
          <p:nvPr/>
        </p:nvSpPr>
        <p:spPr bwMode="auto">
          <a:xfrm>
            <a:off x="2634853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8" name="Oval 3934"/>
          <p:cNvSpPr>
            <a:spLocks noChangeArrowheads="1"/>
          </p:cNvSpPr>
          <p:nvPr/>
        </p:nvSpPr>
        <p:spPr bwMode="auto">
          <a:xfrm>
            <a:off x="4511278" y="18374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59" name="Oval 3935"/>
          <p:cNvSpPr>
            <a:spLocks noChangeArrowheads="1"/>
          </p:cNvSpPr>
          <p:nvPr/>
        </p:nvSpPr>
        <p:spPr bwMode="auto">
          <a:xfrm>
            <a:off x="2768203" y="158031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0" name="Oval 3936"/>
          <p:cNvSpPr>
            <a:spLocks noChangeArrowheads="1"/>
          </p:cNvSpPr>
          <p:nvPr/>
        </p:nvSpPr>
        <p:spPr bwMode="auto">
          <a:xfrm>
            <a:off x="3596878" y="18089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1" name="Oval 3937"/>
          <p:cNvSpPr>
            <a:spLocks noChangeArrowheads="1"/>
          </p:cNvSpPr>
          <p:nvPr/>
        </p:nvSpPr>
        <p:spPr bwMode="auto">
          <a:xfrm>
            <a:off x="3882628" y="17517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2" name="Oval 3938"/>
          <p:cNvSpPr>
            <a:spLocks noChangeArrowheads="1"/>
          </p:cNvSpPr>
          <p:nvPr/>
        </p:nvSpPr>
        <p:spPr bwMode="auto">
          <a:xfrm>
            <a:off x="3673078" y="16565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3" name="Oval 3939"/>
          <p:cNvSpPr>
            <a:spLocks noChangeArrowheads="1"/>
          </p:cNvSpPr>
          <p:nvPr/>
        </p:nvSpPr>
        <p:spPr bwMode="auto">
          <a:xfrm>
            <a:off x="3015853" y="17898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4" name="Oval 3940"/>
          <p:cNvSpPr>
            <a:spLocks noChangeArrowheads="1"/>
          </p:cNvSpPr>
          <p:nvPr/>
        </p:nvSpPr>
        <p:spPr bwMode="auto">
          <a:xfrm>
            <a:off x="2930128" y="17327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5" name="Oval 3941"/>
          <p:cNvSpPr>
            <a:spLocks noChangeArrowheads="1"/>
          </p:cNvSpPr>
          <p:nvPr/>
        </p:nvSpPr>
        <p:spPr bwMode="auto">
          <a:xfrm>
            <a:off x="4635103" y="18851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6" name="Oval 3942"/>
          <p:cNvSpPr>
            <a:spLocks noChangeArrowheads="1"/>
          </p:cNvSpPr>
          <p:nvPr/>
        </p:nvSpPr>
        <p:spPr bwMode="auto">
          <a:xfrm>
            <a:off x="3501628" y="1589841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7" name="Oval 3943"/>
          <p:cNvSpPr>
            <a:spLocks noChangeArrowheads="1"/>
          </p:cNvSpPr>
          <p:nvPr/>
        </p:nvSpPr>
        <p:spPr bwMode="auto">
          <a:xfrm>
            <a:off x="3920728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8" name="Oval 3944"/>
          <p:cNvSpPr>
            <a:spLocks noChangeArrowheads="1"/>
          </p:cNvSpPr>
          <p:nvPr/>
        </p:nvSpPr>
        <p:spPr bwMode="auto">
          <a:xfrm>
            <a:off x="4739878" y="1932741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69" name="Oval 3945"/>
          <p:cNvSpPr>
            <a:spLocks noChangeArrowheads="1"/>
          </p:cNvSpPr>
          <p:nvPr/>
        </p:nvSpPr>
        <p:spPr bwMode="auto">
          <a:xfrm>
            <a:off x="4292203" y="1808916"/>
            <a:ext cx="66675" cy="6667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0" name="Oval 3946"/>
          <p:cNvSpPr>
            <a:spLocks noChangeArrowheads="1"/>
          </p:cNvSpPr>
          <p:nvPr/>
        </p:nvSpPr>
        <p:spPr bwMode="auto">
          <a:xfrm>
            <a:off x="3987403" y="16184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2" name="Oval 3948"/>
          <p:cNvSpPr>
            <a:spLocks noChangeArrowheads="1"/>
          </p:cNvSpPr>
          <p:nvPr/>
        </p:nvSpPr>
        <p:spPr bwMode="auto">
          <a:xfrm>
            <a:off x="3454004" y="1656516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3" name="Oval 3949"/>
          <p:cNvSpPr>
            <a:spLocks noChangeArrowheads="1"/>
          </p:cNvSpPr>
          <p:nvPr/>
        </p:nvSpPr>
        <p:spPr bwMode="auto">
          <a:xfrm>
            <a:off x="3977879" y="1875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4" name="Oval 3950"/>
          <p:cNvSpPr>
            <a:spLocks noChangeArrowheads="1"/>
          </p:cNvSpPr>
          <p:nvPr/>
        </p:nvSpPr>
        <p:spPr bwMode="auto">
          <a:xfrm>
            <a:off x="4577954" y="18184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5" name="Oval 3951"/>
          <p:cNvSpPr>
            <a:spLocks noChangeArrowheads="1"/>
          </p:cNvSpPr>
          <p:nvPr/>
        </p:nvSpPr>
        <p:spPr bwMode="auto">
          <a:xfrm>
            <a:off x="3939779" y="18660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6" name="Oval 3952"/>
          <p:cNvSpPr>
            <a:spLocks noChangeArrowheads="1"/>
          </p:cNvSpPr>
          <p:nvPr/>
        </p:nvSpPr>
        <p:spPr bwMode="auto">
          <a:xfrm>
            <a:off x="4025504" y="15993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7" name="Oval 3953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8" name="Oval 3954"/>
          <p:cNvSpPr>
            <a:spLocks noChangeArrowheads="1"/>
          </p:cNvSpPr>
          <p:nvPr/>
        </p:nvSpPr>
        <p:spPr bwMode="auto">
          <a:xfrm>
            <a:off x="4568429" y="17612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79" name="Oval 3955"/>
          <p:cNvSpPr>
            <a:spLocks noChangeArrowheads="1"/>
          </p:cNvSpPr>
          <p:nvPr/>
        </p:nvSpPr>
        <p:spPr bwMode="auto">
          <a:xfrm>
            <a:off x="4644629" y="2208966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0" name="Oval 3956"/>
          <p:cNvSpPr>
            <a:spLocks noChangeArrowheads="1"/>
          </p:cNvSpPr>
          <p:nvPr/>
        </p:nvSpPr>
        <p:spPr bwMode="auto">
          <a:xfrm>
            <a:off x="3711179" y="1504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1" name="Oval 3957"/>
          <p:cNvSpPr>
            <a:spLocks noChangeArrowheads="1"/>
          </p:cNvSpPr>
          <p:nvPr/>
        </p:nvSpPr>
        <p:spPr bwMode="auto">
          <a:xfrm>
            <a:off x="4520804" y="18279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2" name="Oval 3958"/>
          <p:cNvSpPr>
            <a:spLocks noChangeArrowheads="1"/>
          </p:cNvSpPr>
          <p:nvPr/>
        </p:nvSpPr>
        <p:spPr bwMode="auto">
          <a:xfrm>
            <a:off x="4196954" y="18851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3" name="Oval 3959"/>
          <p:cNvSpPr>
            <a:spLocks noChangeArrowheads="1"/>
          </p:cNvSpPr>
          <p:nvPr/>
        </p:nvSpPr>
        <p:spPr bwMode="auto">
          <a:xfrm>
            <a:off x="4216004" y="18184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4" name="Oval 3960"/>
          <p:cNvSpPr>
            <a:spLocks noChangeArrowheads="1"/>
          </p:cNvSpPr>
          <p:nvPr/>
        </p:nvSpPr>
        <p:spPr bwMode="auto">
          <a:xfrm>
            <a:off x="3720704" y="154221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5" name="Oval 3961"/>
          <p:cNvSpPr>
            <a:spLocks noChangeArrowheads="1"/>
          </p:cNvSpPr>
          <p:nvPr/>
        </p:nvSpPr>
        <p:spPr bwMode="auto">
          <a:xfrm>
            <a:off x="2644379" y="15993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6" name="Oval 3962"/>
          <p:cNvSpPr>
            <a:spLocks noChangeArrowheads="1"/>
          </p:cNvSpPr>
          <p:nvPr/>
        </p:nvSpPr>
        <p:spPr bwMode="auto">
          <a:xfrm>
            <a:off x="4301729" y="20375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7" name="Oval 3963"/>
          <p:cNvSpPr>
            <a:spLocks noChangeArrowheads="1"/>
          </p:cNvSpPr>
          <p:nvPr/>
        </p:nvSpPr>
        <p:spPr bwMode="auto">
          <a:xfrm>
            <a:off x="3596879" y="1894641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8" name="Oval 3964"/>
          <p:cNvSpPr>
            <a:spLocks noChangeArrowheads="1"/>
          </p:cNvSpPr>
          <p:nvPr/>
        </p:nvSpPr>
        <p:spPr bwMode="auto">
          <a:xfrm>
            <a:off x="2692004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89" name="Oval 3965"/>
          <p:cNvSpPr>
            <a:spLocks noChangeArrowheads="1"/>
          </p:cNvSpPr>
          <p:nvPr/>
        </p:nvSpPr>
        <p:spPr bwMode="auto">
          <a:xfrm>
            <a:off x="2758679" y="17517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0" name="Oval 3966"/>
          <p:cNvSpPr>
            <a:spLocks noChangeArrowheads="1"/>
          </p:cNvSpPr>
          <p:nvPr/>
        </p:nvSpPr>
        <p:spPr bwMode="auto">
          <a:xfrm>
            <a:off x="4130279" y="17708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1" name="Oval 3967"/>
          <p:cNvSpPr>
            <a:spLocks noChangeArrowheads="1"/>
          </p:cNvSpPr>
          <p:nvPr/>
        </p:nvSpPr>
        <p:spPr bwMode="auto">
          <a:xfrm>
            <a:off x="4520804" y="18851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2" name="Oval 3968"/>
          <p:cNvSpPr>
            <a:spLocks noChangeArrowheads="1"/>
          </p:cNvSpPr>
          <p:nvPr/>
        </p:nvSpPr>
        <p:spPr bwMode="auto">
          <a:xfrm>
            <a:off x="4396979" y="1827966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3" name="Oval 3969"/>
          <p:cNvSpPr>
            <a:spLocks noChangeArrowheads="1"/>
          </p:cNvSpPr>
          <p:nvPr/>
        </p:nvSpPr>
        <p:spPr bwMode="auto">
          <a:xfrm>
            <a:off x="2634854" y="19327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4" name="Oval 3970"/>
          <p:cNvSpPr>
            <a:spLocks noChangeArrowheads="1"/>
          </p:cNvSpPr>
          <p:nvPr/>
        </p:nvSpPr>
        <p:spPr bwMode="auto">
          <a:xfrm>
            <a:off x="4682729" y="2189916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5" name="Oval 3971"/>
          <p:cNvSpPr>
            <a:spLocks noChangeArrowheads="1"/>
          </p:cNvSpPr>
          <p:nvPr/>
        </p:nvSpPr>
        <p:spPr bwMode="auto">
          <a:xfrm>
            <a:off x="4720829" y="2151816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6" name="Oval 3972"/>
          <p:cNvSpPr>
            <a:spLocks noChangeArrowheads="1"/>
          </p:cNvSpPr>
          <p:nvPr/>
        </p:nvSpPr>
        <p:spPr bwMode="auto">
          <a:xfrm>
            <a:off x="4701779" y="21518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7" name="Oval 3973"/>
          <p:cNvSpPr>
            <a:spLocks noChangeArrowheads="1"/>
          </p:cNvSpPr>
          <p:nvPr/>
        </p:nvSpPr>
        <p:spPr bwMode="auto">
          <a:xfrm>
            <a:off x="4082654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8" name="Oval 3974"/>
          <p:cNvSpPr>
            <a:spLocks noChangeArrowheads="1"/>
          </p:cNvSpPr>
          <p:nvPr/>
        </p:nvSpPr>
        <p:spPr bwMode="auto">
          <a:xfrm>
            <a:off x="3739754" y="19327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99" name="Oval 3975"/>
          <p:cNvSpPr>
            <a:spLocks noChangeArrowheads="1"/>
          </p:cNvSpPr>
          <p:nvPr/>
        </p:nvSpPr>
        <p:spPr bwMode="auto">
          <a:xfrm>
            <a:off x="4177904" y="20470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0" name="Oval 3976"/>
          <p:cNvSpPr>
            <a:spLocks noChangeArrowheads="1"/>
          </p:cNvSpPr>
          <p:nvPr/>
        </p:nvSpPr>
        <p:spPr bwMode="auto">
          <a:xfrm>
            <a:off x="3577829" y="1466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1" name="Oval 3977"/>
          <p:cNvSpPr>
            <a:spLocks noChangeArrowheads="1"/>
          </p:cNvSpPr>
          <p:nvPr/>
        </p:nvSpPr>
        <p:spPr bwMode="auto">
          <a:xfrm>
            <a:off x="3758804" y="183749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2" name="Oval 3978"/>
          <p:cNvSpPr>
            <a:spLocks noChangeArrowheads="1"/>
          </p:cNvSpPr>
          <p:nvPr/>
        </p:nvSpPr>
        <p:spPr bwMode="auto">
          <a:xfrm>
            <a:off x="3806429" y="19803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3" name="Oval 3979"/>
          <p:cNvSpPr>
            <a:spLocks noChangeArrowheads="1"/>
          </p:cNvSpPr>
          <p:nvPr/>
        </p:nvSpPr>
        <p:spPr bwMode="auto">
          <a:xfrm>
            <a:off x="3739754" y="1942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4" name="Oval 3980"/>
          <p:cNvSpPr>
            <a:spLocks noChangeArrowheads="1"/>
          </p:cNvSpPr>
          <p:nvPr/>
        </p:nvSpPr>
        <p:spPr bwMode="auto">
          <a:xfrm>
            <a:off x="4273154" y="21708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5" name="Oval 3981"/>
          <p:cNvSpPr>
            <a:spLocks noChangeArrowheads="1"/>
          </p:cNvSpPr>
          <p:nvPr/>
        </p:nvSpPr>
        <p:spPr bwMode="auto">
          <a:xfrm>
            <a:off x="3863579" y="18755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6" name="Oval 3982"/>
          <p:cNvSpPr>
            <a:spLocks noChangeArrowheads="1"/>
          </p:cNvSpPr>
          <p:nvPr/>
        </p:nvSpPr>
        <p:spPr bwMode="auto">
          <a:xfrm>
            <a:off x="3615929" y="2027991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7" name="Oval 3983"/>
          <p:cNvSpPr>
            <a:spLocks noChangeArrowheads="1"/>
          </p:cNvSpPr>
          <p:nvPr/>
        </p:nvSpPr>
        <p:spPr bwMode="auto">
          <a:xfrm>
            <a:off x="4196954" y="19613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8" name="Oval 3984"/>
          <p:cNvSpPr>
            <a:spLocks noChangeArrowheads="1"/>
          </p:cNvSpPr>
          <p:nvPr/>
        </p:nvSpPr>
        <p:spPr bwMode="auto">
          <a:xfrm>
            <a:off x="4035029" y="1713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09" name="Oval 3985"/>
          <p:cNvSpPr>
            <a:spLocks noChangeArrowheads="1"/>
          </p:cNvSpPr>
          <p:nvPr/>
        </p:nvSpPr>
        <p:spPr bwMode="auto">
          <a:xfrm>
            <a:off x="3663554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0" name="Oval 3986"/>
          <p:cNvSpPr>
            <a:spLocks noChangeArrowheads="1"/>
          </p:cNvSpPr>
          <p:nvPr/>
        </p:nvSpPr>
        <p:spPr bwMode="auto">
          <a:xfrm>
            <a:off x="2634854" y="19136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1" name="Oval 3987"/>
          <p:cNvSpPr>
            <a:spLocks noChangeArrowheads="1"/>
          </p:cNvSpPr>
          <p:nvPr/>
        </p:nvSpPr>
        <p:spPr bwMode="auto">
          <a:xfrm>
            <a:off x="4720829" y="216134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2" name="Oval 3988"/>
          <p:cNvSpPr>
            <a:spLocks noChangeArrowheads="1"/>
          </p:cNvSpPr>
          <p:nvPr/>
        </p:nvSpPr>
        <p:spPr bwMode="auto">
          <a:xfrm>
            <a:off x="4730354" y="218039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3" name="Oval 3989"/>
          <p:cNvSpPr>
            <a:spLocks noChangeArrowheads="1"/>
          </p:cNvSpPr>
          <p:nvPr/>
        </p:nvSpPr>
        <p:spPr bwMode="auto">
          <a:xfrm>
            <a:off x="2634854" y="19327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4" name="Oval 3990"/>
          <p:cNvSpPr>
            <a:spLocks noChangeArrowheads="1"/>
          </p:cNvSpPr>
          <p:nvPr/>
        </p:nvSpPr>
        <p:spPr bwMode="auto">
          <a:xfrm>
            <a:off x="3787379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5" name="Oval 3991"/>
          <p:cNvSpPr>
            <a:spLocks noChangeArrowheads="1"/>
          </p:cNvSpPr>
          <p:nvPr/>
        </p:nvSpPr>
        <p:spPr bwMode="auto">
          <a:xfrm>
            <a:off x="4082654" y="2275641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6" name="Oval 3992"/>
          <p:cNvSpPr>
            <a:spLocks noChangeArrowheads="1"/>
          </p:cNvSpPr>
          <p:nvPr/>
        </p:nvSpPr>
        <p:spPr bwMode="auto">
          <a:xfrm>
            <a:off x="4130279" y="18279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7" name="Oval 3993"/>
          <p:cNvSpPr>
            <a:spLocks noChangeArrowheads="1"/>
          </p:cNvSpPr>
          <p:nvPr/>
        </p:nvSpPr>
        <p:spPr bwMode="auto">
          <a:xfrm>
            <a:off x="4730354" y="2237541"/>
            <a:ext cx="66675" cy="66675"/>
          </a:xfrm>
          <a:prstGeom prst="ellipse">
            <a:avLst/>
          </a:prstGeom>
          <a:solidFill>
            <a:srgbClr val="003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8" name="Oval 3994"/>
          <p:cNvSpPr>
            <a:spLocks noChangeArrowheads="1"/>
          </p:cNvSpPr>
          <p:nvPr/>
        </p:nvSpPr>
        <p:spPr bwMode="auto">
          <a:xfrm>
            <a:off x="3892154" y="16374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19" name="Oval 3995"/>
          <p:cNvSpPr>
            <a:spLocks noChangeArrowheads="1"/>
          </p:cNvSpPr>
          <p:nvPr/>
        </p:nvSpPr>
        <p:spPr bwMode="auto">
          <a:xfrm>
            <a:off x="4616054" y="190416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0" name="Oval 3996"/>
          <p:cNvSpPr>
            <a:spLocks noChangeArrowheads="1"/>
          </p:cNvSpPr>
          <p:nvPr/>
        </p:nvSpPr>
        <p:spPr bwMode="auto">
          <a:xfrm>
            <a:off x="2634854" y="17327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1" name="Oval 3997"/>
          <p:cNvSpPr>
            <a:spLocks noChangeArrowheads="1"/>
          </p:cNvSpPr>
          <p:nvPr/>
        </p:nvSpPr>
        <p:spPr bwMode="auto">
          <a:xfrm>
            <a:off x="3882629" y="1561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2" name="Oval 3998"/>
          <p:cNvSpPr>
            <a:spLocks noChangeArrowheads="1"/>
          </p:cNvSpPr>
          <p:nvPr/>
        </p:nvSpPr>
        <p:spPr bwMode="auto">
          <a:xfrm>
            <a:off x="3854054" y="17327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3" name="Oval 3999"/>
          <p:cNvSpPr>
            <a:spLocks noChangeArrowheads="1"/>
          </p:cNvSpPr>
          <p:nvPr/>
        </p:nvSpPr>
        <p:spPr bwMode="auto">
          <a:xfrm>
            <a:off x="4139804" y="18184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4" name="Oval 4000"/>
          <p:cNvSpPr>
            <a:spLocks noChangeArrowheads="1"/>
          </p:cNvSpPr>
          <p:nvPr/>
        </p:nvSpPr>
        <p:spPr bwMode="auto">
          <a:xfrm>
            <a:off x="2634854" y="16469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5" name="Oval 4001"/>
          <p:cNvSpPr>
            <a:spLocks noChangeArrowheads="1"/>
          </p:cNvSpPr>
          <p:nvPr/>
        </p:nvSpPr>
        <p:spPr bwMode="auto">
          <a:xfrm>
            <a:off x="4196954" y="173271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6" name="Oval 4002"/>
          <p:cNvSpPr>
            <a:spLocks noChangeArrowheads="1"/>
          </p:cNvSpPr>
          <p:nvPr/>
        </p:nvSpPr>
        <p:spPr bwMode="auto">
          <a:xfrm>
            <a:off x="2634854" y="16660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7" name="Oval 4003"/>
          <p:cNvSpPr>
            <a:spLocks noChangeArrowheads="1"/>
          </p:cNvSpPr>
          <p:nvPr/>
        </p:nvSpPr>
        <p:spPr bwMode="auto">
          <a:xfrm>
            <a:off x="2692004" y="17612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8" name="Oval 4004"/>
          <p:cNvSpPr>
            <a:spLocks noChangeArrowheads="1"/>
          </p:cNvSpPr>
          <p:nvPr/>
        </p:nvSpPr>
        <p:spPr bwMode="auto">
          <a:xfrm>
            <a:off x="3844529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29" name="Oval 4005"/>
          <p:cNvSpPr>
            <a:spLocks noChangeArrowheads="1"/>
          </p:cNvSpPr>
          <p:nvPr/>
        </p:nvSpPr>
        <p:spPr bwMode="auto">
          <a:xfrm>
            <a:off x="3873104" y="15326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0" name="Oval 4006"/>
          <p:cNvSpPr>
            <a:spLocks noChangeArrowheads="1"/>
          </p:cNvSpPr>
          <p:nvPr/>
        </p:nvSpPr>
        <p:spPr bwMode="auto">
          <a:xfrm>
            <a:off x="3130154" y="170414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1" name="Oval 4007"/>
          <p:cNvSpPr>
            <a:spLocks noChangeArrowheads="1"/>
          </p:cNvSpPr>
          <p:nvPr/>
        </p:nvSpPr>
        <p:spPr bwMode="auto">
          <a:xfrm>
            <a:off x="4301729" y="171366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2" name="Oval 4008"/>
          <p:cNvSpPr>
            <a:spLocks noChangeArrowheads="1"/>
          </p:cNvSpPr>
          <p:nvPr/>
        </p:nvSpPr>
        <p:spPr bwMode="auto">
          <a:xfrm>
            <a:off x="4739879" y="2237541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3" name="Oval 4009"/>
          <p:cNvSpPr>
            <a:spLocks noChangeArrowheads="1"/>
          </p:cNvSpPr>
          <p:nvPr/>
        </p:nvSpPr>
        <p:spPr bwMode="auto">
          <a:xfrm>
            <a:off x="3225404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4" name="Oval 4010"/>
          <p:cNvSpPr>
            <a:spLocks noChangeArrowheads="1"/>
          </p:cNvSpPr>
          <p:nvPr/>
        </p:nvSpPr>
        <p:spPr bwMode="auto">
          <a:xfrm>
            <a:off x="3092054" y="16279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5" name="Oval 4011"/>
          <p:cNvSpPr>
            <a:spLocks noChangeArrowheads="1"/>
          </p:cNvSpPr>
          <p:nvPr/>
        </p:nvSpPr>
        <p:spPr bwMode="auto">
          <a:xfrm>
            <a:off x="4130279" y="19517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6" name="Oval 4012"/>
          <p:cNvSpPr>
            <a:spLocks noChangeArrowheads="1"/>
          </p:cNvSpPr>
          <p:nvPr/>
        </p:nvSpPr>
        <p:spPr bwMode="auto">
          <a:xfrm>
            <a:off x="4435079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7" name="Oval 4013"/>
          <p:cNvSpPr>
            <a:spLocks noChangeArrowheads="1"/>
          </p:cNvSpPr>
          <p:nvPr/>
        </p:nvSpPr>
        <p:spPr bwMode="auto">
          <a:xfrm>
            <a:off x="4158854" y="15898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8" name="Oval 4014"/>
          <p:cNvSpPr>
            <a:spLocks noChangeArrowheads="1"/>
          </p:cNvSpPr>
          <p:nvPr/>
        </p:nvSpPr>
        <p:spPr bwMode="auto">
          <a:xfrm>
            <a:off x="4482704" y="194226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39" name="Oval 4015"/>
          <p:cNvSpPr>
            <a:spLocks noChangeArrowheads="1"/>
          </p:cNvSpPr>
          <p:nvPr/>
        </p:nvSpPr>
        <p:spPr bwMode="auto">
          <a:xfrm>
            <a:off x="2644379" y="15898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0" name="Oval 4016"/>
          <p:cNvSpPr>
            <a:spLocks noChangeArrowheads="1"/>
          </p:cNvSpPr>
          <p:nvPr/>
        </p:nvSpPr>
        <p:spPr bwMode="auto">
          <a:xfrm>
            <a:off x="2634854" y="18089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1" name="Oval 4017"/>
          <p:cNvSpPr>
            <a:spLocks noChangeArrowheads="1"/>
          </p:cNvSpPr>
          <p:nvPr/>
        </p:nvSpPr>
        <p:spPr bwMode="auto">
          <a:xfrm>
            <a:off x="3234929" y="15422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2" name="Oval 4018"/>
          <p:cNvSpPr>
            <a:spLocks noChangeArrowheads="1"/>
          </p:cNvSpPr>
          <p:nvPr/>
        </p:nvSpPr>
        <p:spPr bwMode="auto">
          <a:xfrm>
            <a:off x="3673079" y="17612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3" name="Oval 4019"/>
          <p:cNvSpPr>
            <a:spLocks noChangeArrowheads="1"/>
          </p:cNvSpPr>
          <p:nvPr/>
        </p:nvSpPr>
        <p:spPr bwMode="auto">
          <a:xfrm>
            <a:off x="3977879" y="17898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4" name="Oval 4020"/>
          <p:cNvSpPr>
            <a:spLocks noChangeArrowheads="1"/>
          </p:cNvSpPr>
          <p:nvPr/>
        </p:nvSpPr>
        <p:spPr bwMode="auto">
          <a:xfrm>
            <a:off x="3063479" y="18184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5" name="Oval 4021"/>
          <p:cNvSpPr>
            <a:spLocks noChangeArrowheads="1"/>
          </p:cNvSpPr>
          <p:nvPr/>
        </p:nvSpPr>
        <p:spPr bwMode="auto">
          <a:xfrm>
            <a:off x="3977879" y="17898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6" name="Oval 4022"/>
          <p:cNvSpPr>
            <a:spLocks noChangeArrowheads="1"/>
          </p:cNvSpPr>
          <p:nvPr/>
        </p:nvSpPr>
        <p:spPr bwMode="auto">
          <a:xfrm>
            <a:off x="3682604" y="17517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7" name="Oval 4023"/>
          <p:cNvSpPr>
            <a:spLocks noChangeArrowheads="1"/>
          </p:cNvSpPr>
          <p:nvPr/>
        </p:nvSpPr>
        <p:spPr bwMode="auto">
          <a:xfrm>
            <a:off x="4301729" y="1561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8" name="Oval 4024"/>
          <p:cNvSpPr>
            <a:spLocks noChangeArrowheads="1"/>
          </p:cNvSpPr>
          <p:nvPr/>
        </p:nvSpPr>
        <p:spPr bwMode="auto">
          <a:xfrm>
            <a:off x="3644504" y="17898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49" name="Oval 4025"/>
          <p:cNvSpPr>
            <a:spLocks noChangeArrowheads="1"/>
          </p:cNvSpPr>
          <p:nvPr/>
        </p:nvSpPr>
        <p:spPr bwMode="auto">
          <a:xfrm>
            <a:off x="3187304" y="17708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0" name="Oval 4026"/>
          <p:cNvSpPr>
            <a:spLocks noChangeArrowheads="1"/>
          </p:cNvSpPr>
          <p:nvPr/>
        </p:nvSpPr>
        <p:spPr bwMode="auto">
          <a:xfrm>
            <a:off x="4054079" y="1875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1" name="Oval 4027"/>
          <p:cNvSpPr>
            <a:spLocks noChangeArrowheads="1"/>
          </p:cNvSpPr>
          <p:nvPr/>
        </p:nvSpPr>
        <p:spPr bwMode="auto">
          <a:xfrm>
            <a:off x="4292204" y="19898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2" name="Oval 4028"/>
          <p:cNvSpPr>
            <a:spLocks noChangeArrowheads="1"/>
          </p:cNvSpPr>
          <p:nvPr/>
        </p:nvSpPr>
        <p:spPr bwMode="auto">
          <a:xfrm>
            <a:off x="3996929" y="19327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3" name="Oval 4029"/>
          <p:cNvSpPr>
            <a:spLocks noChangeArrowheads="1"/>
          </p:cNvSpPr>
          <p:nvPr/>
        </p:nvSpPr>
        <p:spPr bwMode="auto">
          <a:xfrm>
            <a:off x="2692004" y="16850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4" name="Oval 4030"/>
          <p:cNvSpPr>
            <a:spLocks noChangeArrowheads="1"/>
          </p:cNvSpPr>
          <p:nvPr/>
        </p:nvSpPr>
        <p:spPr bwMode="auto">
          <a:xfrm>
            <a:off x="4044554" y="18755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5" name="Oval 4031"/>
          <p:cNvSpPr>
            <a:spLocks noChangeArrowheads="1"/>
          </p:cNvSpPr>
          <p:nvPr/>
        </p:nvSpPr>
        <p:spPr bwMode="auto">
          <a:xfrm>
            <a:off x="4187429" y="18851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6" name="Oval 4032"/>
          <p:cNvSpPr>
            <a:spLocks noChangeArrowheads="1"/>
          </p:cNvSpPr>
          <p:nvPr/>
        </p:nvSpPr>
        <p:spPr bwMode="auto">
          <a:xfrm>
            <a:off x="4692254" y="216134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7" name="Oval 4033"/>
          <p:cNvSpPr>
            <a:spLocks noChangeArrowheads="1"/>
          </p:cNvSpPr>
          <p:nvPr/>
        </p:nvSpPr>
        <p:spPr bwMode="auto">
          <a:xfrm>
            <a:off x="2901554" y="15707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8" name="Oval 4034"/>
          <p:cNvSpPr>
            <a:spLocks noChangeArrowheads="1"/>
          </p:cNvSpPr>
          <p:nvPr/>
        </p:nvSpPr>
        <p:spPr bwMode="auto">
          <a:xfrm>
            <a:off x="2701529" y="16279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59" name="Oval 4035"/>
          <p:cNvSpPr>
            <a:spLocks noChangeArrowheads="1"/>
          </p:cNvSpPr>
          <p:nvPr/>
        </p:nvSpPr>
        <p:spPr bwMode="auto">
          <a:xfrm>
            <a:off x="4073129" y="16279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0" name="Oval 4036"/>
          <p:cNvSpPr>
            <a:spLocks noChangeArrowheads="1"/>
          </p:cNvSpPr>
          <p:nvPr/>
        </p:nvSpPr>
        <p:spPr bwMode="auto">
          <a:xfrm>
            <a:off x="3892154" y="18184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1" name="Oval 4037"/>
          <p:cNvSpPr>
            <a:spLocks noChangeArrowheads="1"/>
          </p:cNvSpPr>
          <p:nvPr/>
        </p:nvSpPr>
        <p:spPr bwMode="auto">
          <a:xfrm>
            <a:off x="3015854" y="17136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2" name="Oval 4038"/>
          <p:cNvSpPr>
            <a:spLocks noChangeArrowheads="1"/>
          </p:cNvSpPr>
          <p:nvPr/>
        </p:nvSpPr>
        <p:spPr bwMode="auto">
          <a:xfrm>
            <a:off x="3968354" y="16850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3" name="Oval 4039"/>
          <p:cNvSpPr>
            <a:spLocks noChangeArrowheads="1"/>
          </p:cNvSpPr>
          <p:nvPr/>
        </p:nvSpPr>
        <p:spPr bwMode="auto">
          <a:xfrm>
            <a:off x="4082654" y="19327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4" name="Oval 4040"/>
          <p:cNvSpPr>
            <a:spLocks noChangeArrowheads="1"/>
          </p:cNvSpPr>
          <p:nvPr/>
        </p:nvSpPr>
        <p:spPr bwMode="auto">
          <a:xfrm>
            <a:off x="4568429" y="1885116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5" name="Oval 4041"/>
          <p:cNvSpPr>
            <a:spLocks noChangeArrowheads="1"/>
          </p:cNvSpPr>
          <p:nvPr/>
        </p:nvSpPr>
        <p:spPr bwMode="auto">
          <a:xfrm>
            <a:off x="4587479" y="18660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6" name="Oval 4042"/>
          <p:cNvSpPr>
            <a:spLocks noChangeArrowheads="1"/>
          </p:cNvSpPr>
          <p:nvPr/>
        </p:nvSpPr>
        <p:spPr bwMode="auto">
          <a:xfrm>
            <a:off x="3663554" y="19708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7" name="Oval 4043"/>
          <p:cNvSpPr>
            <a:spLocks noChangeArrowheads="1"/>
          </p:cNvSpPr>
          <p:nvPr/>
        </p:nvSpPr>
        <p:spPr bwMode="auto">
          <a:xfrm>
            <a:off x="3996929" y="19327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8" name="Oval 4044"/>
          <p:cNvSpPr>
            <a:spLocks noChangeArrowheads="1"/>
          </p:cNvSpPr>
          <p:nvPr/>
        </p:nvSpPr>
        <p:spPr bwMode="auto">
          <a:xfrm>
            <a:off x="4035029" y="2151816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69" name="Oval 4045"/>
          <p:cNvSpPr>
            <a:spLocks noChangeArrowheads="1"/>
          </p:cNvSpPr>
          <p:nvPr/>
        </p:nvSpPr>
        <p:spPr bwMode="auto">
          <a:xfrm>
            <a:off x="4511279" y="17517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0" name="Oval 4046"/>
          <p:cNvSpPr>
            <a:spLocks noChangeArrowheads="1"/>
          </p:cNvSpPr>
          <p:nvPr/>
        </p:nvSpPr>
        <p:spPr bwMode="auto">
          <a:xfrm>
            <a:off x="2806304" y="17327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1" name="Oval 4047"/>
          <p:cNvSpPr>
            <a:spLocks noChangeArrowheads="1"/>
          </p:cNvSpPr>
          <p:nvPr/>
        </p:nvSpPr>
        <p:spPr bwMode="auto">
          <a:xfrm>
            <a:off x="3806429" y="15993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2" name="Oval 4048"/>
          <p:cNvSpPr>
            <a:spLocks noChangeArrowheads="1"/>
          </p:cNvSpPr>
          <p:nvPr/>
        </p:nvSpPr>
        <p:spPr bwMode="auto">
          <a:xfrm>
            <a:off x="3968354" y="18279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3" name="Oval 4049"/>
          <p:cNvSpPr>
            <a:spLocks noChangeArrowheads="1"/>
          </p:cNvSpPr>
          <p:nvPr/>
        </p:nvSpPr>
        <p:spPr bwMode="auto">
          <a:xfrm>
            <a:off x="3730229" y="14945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4" name="Oval 4050"/>
          <p:cNvSpPr>
            <a:spLocks noChangeArrowheads="1"/>
          </p:cNvSpPr>
          <p:nvPr/>
        </p:nvSpPr>
        <p:spPr bwMode="auto">
          <a:xfrm>
            <a:off x="2634854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5" name="Oval 4051"/>
          <p:cNvSpPr>
            <a:spLocks noChangeArrowheads="1"/>
          </p:cNvSpPr>
          <p:nvPr/>
        </p:nvSpPr>
        <p:spPr bwMode="auto">
          <a:xfrm>
            <a:off x="3796904" y="1818441"/>
            <a:ext cx="66675" cy="66675"/>
          </a:xfrm>
          <a:prstGeom prst="ellipse">
            <a:avLst/>
          </a:prstGeom>
          <a:solidFill>
            <a:srgbClr val="0000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6" name="Oval 4052"/>
          <p:cNvSpPr>
            <a:spLocks noChangeArrowheads="1"/>
          </p:cNvSpPr>
          <p:nvPr/>
        </p:nvSpPr>
        <p:spPr bwMode="auto">
          <a:xfrm>
            <a:off x="3968354" y="191369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7" name="Oval 4053"/>
          <p:cNvSpPr>
            <a:spLocks noChangeArrowheads="1"/>
          </p:cNvSpPr>
          <p:nvPr/>
        </p:nvSpPr>
        <p:spPr bwMode="auto">
          <a:xfrm>
            <a:off x="4416029" y="17803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8" name="Oval 4054"/>
          <p:cNvSpPr>
            <a:spLocks noChangeArrowheads="1"/>
          </p:cNvSpPr>
          <p:nvPr/>
        </p:nvSpPr>
        <p:spPr bwMode="auto">
          <a:xfrm>
            <a:off x="3949304" y="1713666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79" name="Oval 4055"/>
          <p:cNvSpPr>
            <a:spLocks noChangeArrowheads="1"/>
          </p:cNvSpPr>
          <p:nvPr/>
        </p:nvSpPr>
        <p:spPr bwMode="auto">
          <a:xfrm>
            <a:off x="3758804" y="15612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0" name="Oval 4056"/>
          <p:cNvSpPr>
            <a:spLocks noChangeArrowheads="1"/>
          </p:cNvSpPr>
          <p:nvPr/>
        </p:nvSpPr>
        <p:spPr bwMode="auto">
          <a:xfrm>
            <a:off x="2796779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1" name="Oval 4057"/>
          <p:cNvSpPr>
            <a:spLocks noChangeArrowheads="1"/>
          </p:cNvSpPr>
          <p:nvPr/>
        </p:nvSpPr>
        <p:spPr bwMode="auto">
          <a:xfrm>
            <a:off x="4387454" y="19898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2" name="Oval 4058"/>
          <p:cNvSpPr>
            <a:spLocks noChangeArrowheads="1"/>
          </p:cNvSpPr>
          <p:nvPr/>
        </p:nvSpPr>
        <p:spPr bwMode="auto">
          <a:xfrm>
            <a:off x="4349354" y="18565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3" name="Oval 4059"/>
          <p:cNvSpPr>
            <a:spLocks noChangeArrowheads="1"/>
          </p:cNvSpPr>
          <p:nvPr/>
        </p:nvSpPr>
        <p:spPr bwMode="auto">
          <a:xfrm>
            <a:off x="4435079" y="18089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4" name="Oval 4060"/>
          <p:cNvSpPr>
            <a:spLocks noChangeArrowheads="1"/>
          </p:cNvSpPr>
          <p:nvPr/>
        </p:nvSpPr>
        <p:spPr bwMode="auto">
          <a:xfrm>
            <a:off x="2739629" y="17612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5" name="Oval 4061"/>
          <p:cNvSpPr>
            <a:spLocks noChangeArrowheads="1"/>
          </p:cNvSpPr>
          <p:nvPr/>
        </p:nvSpPr>
        <p:spPr bwMode="auto">
          <a:xfrm>
            <a:off x="3892154" y="18374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6" name="Oval 4062"/>
          <p:cNvSpPr>
            <a:spLocks noChangeArrowheads="1"/>
          </p:cNvSpPr>
          <p:nvPr/>
        </p:nvSpPr>
        <p:spPr bwMode="auto">
          <a:xfrm>
            <a:off x="3349229" y="16374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7" name="Oval 4063"/>
          <p:cNvSpPr>
            <a:spLocks noChangeArrowheads="1"/>
          </p:cNvSpPr>
          <p:nvPr/>
        </p:nvSpPr>
        <p:spPr bwMode="auto">
          <a:xfrm>
            <a:off x="3777854" y="20565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8" name="Oval 4064"/>
          <p:cNvSpPr>
            <a:spLocks noChangeArrowheads="1"/>
          </p:cNvSpPr>
          <p:nvPr/>
        </p:nvSpPr>
        <p:spPr bwMode="auto">
          <a:xfrm>
            <a:off x="4358879" y="173271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89" name="Oval 4065"/>
          <p:cNvSpPr>
            <a:spLocks noChangeArrowheads="1"/>
          </p:cNvSpPr>
          <p:nvPr/>
        </p:nvSpPr>
        <p:spPr bwMode="auto">
          <a:xfrm>
            <a:off x="3758804" y="17136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0" name="Oval 4066"/>
          <p:cNvSpPr>
            <a:spLocks noChangeArrowheads="1"/>
          </p:cNvSpPr>
          <p:nvPr/>
        </p:nvSpPr>
        <p:spPr bwMode="auto">
          <a:xfrm>
            <a:off x="3673079" y="17327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1" name="Oval 4067"/>
          <p:cNvSpPr>
            <a:spLocks noChangeArrowheads="1"/>
          </p:cNvSpPr>
          <p:nvPr/>
        </p:nvSpPr>
        <p:spPr bwMode="auto">
          <a:xfrm>
            <a:off x="4025504" y="172319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2" name="Oval 4068"/>
          <p:cNvSpPr>
            <a:spLocks noChangeArrowheads="1"/>
          </p:cNvSpPr>
          <p:nvPr/>
        </p:nvSpPr>
        <p:spPr bwMode="auto">
          <a:xfrm>
            <a:off x="4044554" y="1970841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3" name="Oval 4069"/>
          <p:cNvSpPr>
            <a:spLocks noChangeArrowheads="1"/>
          </p:cNvSpPr>
          <p:nvPr/>
        </p:nvSpPr>
        <p:spPr bwMode="auto">
          <a:xfrm>
            <a:off x="2634854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4" name="Oval 4070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5" name="Oval 4071"/>
          <p:cNvSpPr>
            <a:spLocks noChangeArrowheads="1"/>
          </p:cNvSpPr>
          <p:nvPr/>
        </p:nvSpPr>
        <p:spPr bwMode="auto">
          <a:xfrm>
            <a:off x="3654029" y="1942266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6" name="Oval 4072"/>
          <p:cNvSpPr>
            <a:spLocks noChangeArrowheads="1"/>
          </p:cNvSpPr>
          <p:nvPr/>
        </p:nvSpPr>
        <p:spPr bwMode="auto">
          <a:xfrm>
            <a:off x="3177779" y="17517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7" name="Oval 4073"/>
          <p:cNvSpPr>
            <a:spLocks noChangeArrowheads="1"/>
          </p:cNvSpPr>
          <p:nvPr/>
        </p:nvSpPr>
        <p:spPr bwMode="auto">
          <a:xfrm>
            <a:off x="2663429" y="16469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8" name="Oval 4074"/>
          <p:cNvSpPr>
            <a:spLocks noChangeArrowheads="1"/>
          </p:cNvSpPr>
          <p:nvPr/>
        </p:nvSpPr>
        <p:spPr bwMode="auto">
          <a:xfrm>
            <a:off x="3463529" y="14945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099" name="Oval 4075"/>
          <p:cNvSpPr>
            <a:spLocks noChangeArrowheads="1"/>
          </p:cNvSpPr>
          <p:nvPr/>
        </p:nvSpPr>
        <p:spPr bwMode="auto">
          <a:xfrm>
            <a:off x="4482704" y="18374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0" name="Oval 4076"/>
          <p:cNvSpPr>
            <a:spLocks noChangeArrowheads="1"/>
          </p:cNvSpPr>
          <p:nvPr/>
        </p:nvSpPr>
        <p:spPr bwMode="auto">
          <a:xfrm>
            <a:off x="3615929" y="178986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1" name="Oval 4077"/>
          <p:cNvSpPr>
            <a:spLocks noChangeArrowheads="1"/>
          </p:cNvSpPr>
          <p:nvPr/>
        </p:nvSpPr>
        <p:spPr bwMode="auto">
          <a:xfrm>
            <a:off x="2634854" y="166604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2" name="Oval 4078"/>
          <p:cNvSpPr>
            <a:spLocks noChangeArrowheads="1"/>
          </p:cNvSpPr>
          <p:nvPr/>
        </p:nvSpPr>
        <p:spPr bwMode="auto">
          <a:xfrm>
            <a:off x="4330304" y="17612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3" name="Oval 4079"/>
          <p:cNvSpPr>
            <a:spLocks noChangeArrowheads="1"/>
          </p:cNvSpPr>
          <p:nvPr/>
        </p:nvSpPr>
        <p:spPr bwMode="auto">
          <a:xfrm>
            <a:off x="2634854" y="176129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4" name="Oval 4080"/>
          <p:cNvSpPr>
            <a:spLocks noChangeArrowheads="1"/>
          </p:cNvSpPr>
          <p:nvPr/>
        </p:nvSpPr>
        <p:spPr bwMode="auto">
          <a:xfrm>
            <a:off x="2901554" y="1561266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5" name="Oval 4081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6" name="Oval 4082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7" name="Oval 4083"/>
          <p:cNvSpPr>
            <a:spLocks noChangeArrowheads="1"/>
          </p:cNvSpPr>
          <p:nvPr/>
        </p:nvSpPr>
        <p:spPr bwMode="auto">
          <a:xfrm>
            <a:off x="2730104" y="18470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8" name="Oval 4084"/>
          <p:cNvSpPr>
            <a:spLocks noChangeArrowheads="1"/>
          </p:cNvSpPr>
          <p:nvPr/>
        </p:nvSpPr>
        <p:spPr bwMode="auto">
          <a:xfrm>
            <a:off x="4711304" y="2237541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09" name="Oval 4085"/>
          <p:cNvSpPr>
            <a:spLocks noChangeArrowheads="1"/>
          </p:cNvSpPr>
          <p:nvPr/>
        </p:nvSpPr>
        <p:spPr bwMode="auto">
          <a:xfrm>
            <a:off x="3815954" y="185654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0" name="Oval 4086"/>
          <p:cNvSpPr>
            <a:spLocks noChangeArrowheads="1"/>
          </p:cNvSpPr>
          <p:nvPr/>
        </p:nvSpPr>
        <p:spPr bwMode="auto">
          <a:xfrm>
            <a:off x="3968354" y="192321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1" name="Oval 4087"/>
          <p:cNvSpPr>
            <a:spLocks noChangeArrowheads="1"/>
          </p:cNvSpPr>
          <p:nvPr/>
        </p:nvSpPr>
        <p:spPr bwMode="auto">
          <a:xfrm>
            <a:off x="3444479" y="1885116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2" name="Oval 4088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3" name="Oval 4089"/>
          <p:cNvSpPr>
            <a:spLocks noChangeArrowheads="1"/>
          </p:cNvSpPr>
          <p:nvPr/>
        </p:nvSpPr>
        <p:spPr bwMode="auto">
          <a:xfrm>
            <a:off x="3558779" y="151364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4" name="Oval 4090"/>
          <p:cNvSpPr>
            <a:spLocks noChangeArrowheads="1"/>
          </p:cNvSpPr>
          <p:nvPr/>
        </p:nvSpPr>
        <p:spPr bwMode="auto">
          <a:xfrm>
            <a:off x="2806304" y="1894641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5" name="Oval 4091"/>
          <p:cNvSpPr>
            <a:spLocks noChangeArrowheads="1"/>
          </p:cNvSpPr>
          <p:nvPr/>
        </p:nvSpPr>
        <p:spPr bwMode="auto">
          <a:xfrm>
            <a:off x="2634854" y="167556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6" name="Oval 4092"/>
          <p:cNvSpPr>
            <a:spLocks noChangeArrowheads="1"/>
          </p:cNvSpPr>
          <p:nvPr/>
        </p:nvSpPr>
        <p:spPr bwMode="auto">
          <a:xfrm>
            <a:off x="4015979" y="1723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7" name="Oval 4093"/>
          <p:cNvSpPr>
            <a:spLocks noChangeArrowheads="1"/>
          </p:cNvSpPr>
          <p:nvPr/>
        </p:nvSpPr>
        <p:spPr bwMode="auto">
          <a:xfrm>
            <a:off x="4720829" y="2161341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8" name="Oval 4094"/>
          <p:cNvSpPr>
            <a:spLocks noChangeArrowheads="1"/>
          </p:cNvSpPr>
          <p:nvPr/>
        </p:nvSpPr>
        <p:spPr bwMode="auto">
          <a:xfrm>
            <a:off x="4692254" y="2218491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19" name="Oval 4095"/>
          <p:cNvSpPr>
            <a:spLocks noChangeArrowheads="1"/>
          </p:cNvSpPr>
          <p:nvPr/>
        </p:nvSpPr>
        <p:spPr bwMode="auto">
          <a:xfrm>
            <a:off x="2634854" y="1742241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0" name="Oval 4096"/>
          <p:cNvSpPr>
            <a:spLocks noChangeArrowheads="1"/>
          </p:cNvSpPr>
          <p:nvPr/>
        </p:nvSpPr>
        <p:spPr bwMode="auto">
          <a:xfrm>
            <a:off x="2701529" y="16279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1" name="Oval 4097"/>
          <p:cNvSpPr>
            <a:spLocks noChangeArrowheads="1"/>
          </p:cNvSpPr>
          <p:nvPr/>
        </p:nvSpPr>
        <p:spPr bwMode="auto">
          <a:xfrm>
            <a:off x="3996929" y="18279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2" name="Oval 4098"/>
          <p:cNvSpPr>
            <a:spLocks noChangeArrowheads="1"/>
          </p:cNvSpPr>
          <p:nvPr/>
        </p:nvSpPr>
        <p:spPr bwMode="auto">
          <a:xfrm>
            <a:off x="4711304" y="2228016"/>
            <a:ext cx="66675" cy="66675"/>
          </a:xfrm>
          <a:prstGeom prst="ellipse">
            <a:avLst/>
          </a:prstGeom>
          <a:solidFill>
            <a:srgbClr val="006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3" name="Oval 4099"/>
          <p:cNvSpPr>
            <a:spLocks noChangeArrowheads="1"/>
          </p:cNvSpPr>
          <p:nvPr/>
        </p:nvSpPr>
        <p:spPr bwMode="auto">
          <a:xfrm>
            <a:off x="3711179" y="1732716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4" name="Oval 4100"/>
          <p:cNvSpPr>
            <a:spLocks noChangeArrowheads="1"/>
          </p:cNvSpPr>
          <p:nvPr/>
        </p:nvSpPr>
        <p:spPr bwMode="auto">
          <a:xfrm>
            <a:off x="3930254" y="1847016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5" name="Oval 4101"/>
          <p:cNvSpPr>
            <a:spLocks noChangeArrowheads="1"/>
          </p:cNvSpPr>
          <p:nvPr/>
        </p:nvSpPr>
        <p:spPr bwMode="auto">
          <a:xfrm>
            <a:off x="2634854" y="16850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6" name="Oval 4102"/>
          <p:cNvSpPr>
            <a:spLocks noChangeArrowheads="1"/>
          </p:cNvSpPr>
          <p:nvPr/>
        </p:nvSpPr>
        <p:spPr bwMode="auto">
          <a:xfrm>
            <a:off x="2634854" y="173271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7" name="Oval 4103"/>
          <p:cNvSpPr>
            <a:spLocks noChangeArrowheads="1"/>
          </p:cNvSpPr>
          <p:nvPr/>
        </p:nvSpPr>
        <p:spPr bwMode="auto">
          <a:xfrm>
            <a:off x="3596879" y="1751766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8" name="Oval 4104"/>
          <p:cNvSpPr>
            <a:spLocks noChangeArrowheads="1"/>
          </p:cNvSpPr>
          <p:nvPr/>
        </p:nvSpPr>
        <p:spPr bwMode="auto">
          <a:xfrm>
            <a:off x="2663429" y="1637466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29" name="Oval 4105"/>
          <p:cNvSpPr>
            <a:spLocks noChangeArrowheads="1"/>
          </p:cNvSpPr>
          <p:nvPr/>
        </p:nvSpPr>
        <p:spPr bwMode="auto">
          <a:xfrm>
            <a:off x="3454004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0" name="Oval 4106"/>
          <p:cNvSpPr>
            <a:spLocks noChangeArrowheads="1"/>
          </p:cNvSpPr>
          <p:nvPr/>
        </p:nvSpPr>
        <p:spPr bwMode="auto">
          <a:xfrm>
            <a:off x="4368404" y="17231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1" name="Oval 4107"/>
          <p:cNvSpPr>
            <a:spLocks noChangeArrowheads="1"/>
          </p:cNvSpPr>
          <p:nvPr/>
        </p:nvSpPr>
        <p:spPr bwMode="auto">
          <a:xfrm>
            <a:off x="3911204" y="16374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2" name="Oval 4108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3" name="Oval 4109"/>
          <p:cNvSpPr>
            <a:spLocks noChangeArrowheads="1"/>
          </p:cNvSpPr>
          <p:nvPr/>
        </p:nvSpPr>
        <p:spPr bwMode="auto">
          <a:xfrm>
            <a:off x="3977879" y="158031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4" name="Oval 4110"/>
          <p:cNvSpPr>
            <a:spLocks noChangeArrowheads="1"/>
          </p:cNvSpPr>
          <p:nvPr/>
        </p:nvSpPr>
        <p:spPr bwMode="auto">
          <a:xfrm>
            <a:off x="2720579" y="1589841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5" name="Oval 4111"/>
          <p:cNvSpPr>
            <a:spLocks noChangeArrowheads="1"/>
          </p:cNvSpPr>
          <p:nvPr/>
        </p:nvSpPr>
        <p:spPr bwMode="auto">
          <a:xfrm>
            <a:off x="4463654" y="1675566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6" name="Oval 4112"/>
          <p:cNvSpPr>
            <a:spLocks noChangeArrowheads="1"/>
          </p:cNvSpPr>
          <p:nvPr/>
        </p:nvSpPr>
        <p:spPr bwMode="auto">
          <a:xfrm>
            <a:off x="2634854" y="1913691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7" name="Oval 4113"/>
          <p:cNvSpPr>
            <a:spLocks noChangeArrowheads="1"/>
          </p:cNvSpPr>
          <p:nvPr/>
        </p:nvSpPr>
        <p:spPr bwMode="auto">
          <a:xfrm>
            <a:off x="3711179" y="1608891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8" name="Oval 4114"/>
          <p:cNvSpPr>
            <a:spLocks noChangeArrowheads="1"/>
          </p:cNvSpPr>
          <p:nvPr/>
        </p:nvSpPr>
        <p:spPr bwMode="auto">
          <a:xfrm>
            <a:off x="2692004" y="169461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39" name="Oval 4115"/>
          <p:cNvSpPr>
            <a:spLocks noChangeArrowheads="1"/>
          </p:cNvSpPr>
          <p:nvPr/>
        </p:nvSpPr>
        <p:spPr bwMode="auto">
          <a:xfrm>
            <a:off x="4377929" y="164699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0" name="Oval 4116"/>
          <p:cNvSpPr>
            <a:spLocks noChangeArrowheads="1"/>
          </p:cNvSpPr>
          <p:nvPr/>
        </p:nvSpPr>
        <p:spPr bwMode="auto">
          <a:xfrm>
            <a:off x="3939779" y="1646991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1" name="Oval 4117"/>
          <p:cNvSpPr>
            <a:spLocks noChangeArrowheads="1"/>
          </p:cNvSpPr>
          <p:nvPr/>
        </p:nvSpPr>
        <p:spPr bwMode="auto">
          <a:xfrm>
            <a:off x="3596879" y="18946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2" name="Oval 4118"/>
          <p:cNvSpPr>
            <a:spLocks noChangeArrowheads="1"/>
          </p:cNvSpPr>
          <p:nvPr/>
        </p:nvSpPr>
        <p:spPr bwMode="auto">
          <a:xfrm>
            <a:off x="3844529" y="16850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3" name="Oval 4119"/>
          <p:cNvSpPr>
            <a:spLocks noChangeArrowheads="1"/>
          </p:cNvSpPr>
          <p:nvPr/>
        </p:nvSpPr>
        <p:spPr bwMode="auto">
          <a:xfrm>
            <a:off x="3930254" y="1818441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4" name="Oval 4120"/>
          <p:cNvSpPr>
            <a:spLocks noChangeArrowheads="1"/>
          </p:cNvSpPr>
          <p:nvPr/>
        </p:nvSpPr>
        <p:spPr bwMode="auto">
          <a:xfrm>
            <a:off x="2634854" y="1723191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5" name="Oval 4121"/>
          <p:cNvSpPr>
            <a:spLocks noChangeArrowheads="1"/>
          </p:cNvSpPr>
          <p:nvPr/>
        </p:nvSpPr>
        <p:spPr bwMode="auto">
          <a:xfrm>
            <a:off x="3949304" y="178034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6" name="Oval 4122"/>
          <p:cNvSpPr>
            <a:spLocks noChangeArrowheads="1"/>
          </p:cNvSpPr>
          <p:nvPr/>
        </p:nvSpPr>
        <p:spPr bwMode="auto">
          <a:xfrm>
            <a:off x="3835004" y="1751766"/>
            <a:ext cx="66675" cy="66675"/>
          </a:xfrm>
          <a:prstGeom prst="ellipse">
            <a:avLst/>
          </a:prstGeom>
          <a:solidFill>
            <a:srgbClr val="001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7" name="Oval 4123"/>
          <p:cNvSpPr>
            <a:spLocks noChangeArrowheads="1"/>
          </p:cNvSpPr>
          <p:nvPr/>
        </p:nvSpPr>
        <p:spPr bwMode="auto">
          <a:xfrm>
            <a:off x="2711054" y="16755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8" name="Oval 4124"/>
          <p:cNvSpPr>
            <a:spLocks noChangeArrowheads="1"/>
          </p:cNvSpPr>
          <p:nvPr/>
        </p:nvSpPr>
        <p:spPr bwMode="auto">
          <a:xfrm>
            <a:off x="3053954" y="174224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49" name="Oval 4125"/>
          <p:cNvSpPr>
            <a:spLocks noChangeArrowheads="1"/>
          </p:cNvSpPr>
          <p:nvPr/>
        </p:nvSpPr>
        <p:spPr bwMode="auto">
          <a:xfrm>
            <a:off x="2634854" y="1723191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0" name="Oval 4126"/>
          <p:cNvSpPr>
            <a:spLocks noChangeArrowheads="1"/>
          </p:cNvSpPr>
          <p:nvPr/>
        </p:nvSpPr>
        <p:spPr bwMode="auto">
          <a:xfrm>
            <a:off x="3044429" y="156126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1" name="Oval 4127"/>
          <p:cNvSpPr>
            <a:spLocks noChangeArrowheads="1"/>
          </p:cNvSpPr>
          <p:nvPr/>
        </p:nvSpPr>
        <p:spPr bwMode="auto">
          <a:xfrm>
            <a:off x="4187429" y="1723191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2" name="Oval 4128"/>
          <p:cNvSpPr>
            <a:spLocks noChangeArrowheads="1"/>
          </p:cNvSpPr>
          <p:nvPr/>
        </p:nvSpPr>
        <p:spPr bwMode="auto">
          <a:xfrm>
            <a:off x="4282679" y="1942266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3" name="Oval 4129"/>
          <p:cNvSpPr>
            <a:spLocks noChangeArrowheads="1"/>
          </p:cNvSpPr>
          <p:nvPr/>
        </p:nvSpPr>
        <p:spPr bwMode="auto">
          <a:xfrm>
            <a:off x="2920604" y="1827966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4" name="Oval 4130"/>
          <p:cNvSpPr>
            <a:spLocks noChangeArrowheads="1"/>
          </p:cNvSpPr>
          <p:nvPr/>
        </p:nvSpPr>
        <p:spPr bwMode="auto">
          <a:xfrm>
            <a:off x="4530329" y="1847016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5" name="Oval 4131"/>
          <p:cNvSpPr>
            <a:spLocks noChangeArrowheads="1"/>
          </p:cNvSpPr>
          <p:nvPr/>
        </p:nvSpPr>
        <p:spPr bwMode="auto">
          <a:xfrm>
            <a:off x="2758679" y="1608891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6" name="Oval 4132"/>
          <p:cNvSpPr>
            <a:spLocks noChangeArrowheads="1"/>
          </p:cNvSpPr>
          <p:nvPr/>
        </p:nvSpPr>
        <p:spPr bwMode="auto">
          <a:xfrm>
            <a:off x="4492229" y="1856541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7" name="Oval 4133"/>
          <p:cNvSpPr>
            <a:spLocks noChangeArrowheads="1"/>
          </p:cNvSpPr>
          <p:nvPr/>
        </p:nvSpPr>
        <p:spPr bwMode="auto">
          <a:xfrm>
            <a:off x="2634854" y="1694616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8" name="Oval 4134"/>
          <p:cNvSpPr>
            <a:spLocks noChangeArrowheads="1"/>
          </p:cNvSpPr>
          <p:nvPr/>
        </p:nvSpPr>
        <p:spPr bwMode="auto">
          <a:xfrm>
            <a:off x="3215879" y="1580316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62" name="Rectangle 4138"/>
          <p:cNvSpPr>
            <a:spLocks noChangeArrowheads="1"/>
          </p:cNvSpPr>
          <p:nvPr/>
        </p:nvSpPr>
        <p:spPr bwMode="auto">
          <a:xfrm>
            <a:off x="2644379" y="2532816"/>
            <a:ext cx="95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33" name="Line 1706"/>
          <p:cNvSpPr>
            <a:spLocks noChangeShapeType="1"/>
          </p:cNvSpPr>
          <p:nvPr/>
        </p:nvSpPr>
        <p:spPr bwMode="auto">
          <a:xfrm rot="5400000" flipV="1">
            <a:off x="3742035" y="57170"/>
            <a:ext cx="0" cy="216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37" name="Line 1706"/>
          <p:cNvSpPr>
            <a:spLocks noChangeShapeType="1"/>
          </p:cNvSpPr>
          <p:nvPr/>
        </p:nvSpPr>
        <p:spPr bwMode="auto">
          <a:xfrm flipV="1">
            <a:off x="3287737" y="663672"/>
            <a:ext cx="0" cy="46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38" name="Line 1706"/>
          <p:cNvSpPr>
            <a:spLocks noChangeShapeType="1"/>
          </p:cNvSpPr>
          <p:nvPr/>
        </p:nvSpPr>
        <p:spPr bwMode="auto">
          <a:xfrm flipV="1">
            <a:off x="4223841" y="669176"/>
            <a:ext cx="0" cy="46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42" name="Line 1706"/>
          <p:cNvSpPr>
            <a:spLocks noChangeShapeType="1"/>
          </p:cNvSpPr>
          <p:nvPr/>
        </p:nvSpPr>
        <p:spPr bwMode="auto">
          <a:xfrm flipV="1">
            <a:off x="2742116" y="1151102"/>
            <a:ext cx="0" cy="144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43" name="Line 1706"/>
          <p:cNvSpPr>
            <a:spLocks noChangeShapeType="1"/>
          </p:cNvSpPr>
          <p:nvPr/>
        </p:nvSpPr>
        <p:spPr bwMode="auto">
          <a:xfrm flipV="1">
            <a:off x="3991191" y="1148293"/>
            <a:ext cx="0" cy="144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44" name="Line 1706"/>
          <p:cNvSpPr>
            <a:spLocks noChangeShapeType="1"/>
          </p:cNvSpPr>
          <p:nvPr/>
        </p:nvSpPr>
        <p:spPr bwMode="auto">
          <a:xfrm flipV="1">
            <a:off x="4359544" y="1156606"/>
            <a:ext cx="0" cy="144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48" name="Rectangle 1716"/>
          <p:cNvSpPr>
            <a:spLocks noChangeArrowheads="1"/>
          </p:cNvSpPr>
          <p:nvPr/>
        </p:nvSpPr>
        <p:spPr bwMode="auto">
          <a:xfrm>
            <a:off x="2855689" y="788253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R5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49" name="Rectangle 1716"/>
          <p:cNvSpPr>
            <a:spLocks noChangeArrowheads="1"/>
          </p:cNvSpPr>
          <p:nvPr/>
        </p:nvSpPr>
        <p:spPr bwMode="auto">
          <a:xfrm>
            <a:off x="3650586" y="788253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R6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0" name="Rectangle 1716"/>
          <p:cNvSpPr>
            <a:spLocks noChangeArrowheads="1"/>
          </p:cNvSpPr>
          <p:nvPr/>
        </p:nvSpPr>
        <p:spPr bwMode="auto">
          <a:xfrm>
            <a:off x="4439865" y="788253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R7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1" name="Rectangle 1716"/>
          <p:cNvSpPr>
            <a:spLocks noChangeArrowheads="1"/>
          </p:cNvSpPr>
          <p:nvPr/>
        </p:nvSpPr>
        <p:spPr bwMode="auto">
          <a:xfrm>
            <a:off x="2839063" y="2300421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R1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2" name="Rectangle 1716"/>
          <p:cNvSpPr>
            <a:spLocks noChangeArrowheads="1"/>
          </p:cNvSpPr>
          <p:nvPr/>
        </p:nvSpPr>
        <p:spPr bwMode="auto">
          <a:xfrm>
            <a:off x="3232355" y="2300421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R2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3" name="Rectangle 1716"/>
          <p:cNvSpPr>
            <a:spLocks noChangeArrowheads="1"/>
          </p:cNvSpPr>
          <p:nvPr/>
        </p:nvSpPr>
        <p:spPr bwMode="auto">
          <a:xfrm>
            <a:off x="4049382" y="2364116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R3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554" name="Rectangle 1716"/>
          <p:cNvSpPr>
            <a:spLocks noChangeArrowheads="1"/>
          </p:cNvSpPr>
          <p:nvPr/>
        </p:nvSpPr>
        <p:spPr bwMode="auto">
          <a:xfrm>
            <a:off x="4453682" y="2300421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R4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555" name="Connettore 2 6554"/>
          <p:cNvCxnSpPr/>
          <p:nvPr/>
        </p:nvCxnSpPr>
        <p:spPr>
          <a:xfrm>
            <a:off x="2695098" y="2411185"/>
            <a:ext cx="144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770" name="Table 47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35326"/>
              </p:ext>
            </p:extLst>
          </p:nvPr>
        </p:nvGraphicFramePr>
        <p:xfrm>
          <a:off x="1547664" y="3365300"/>
          <a:ext cx="5803900" cy="3136900"/>
        </p:xfrm>
        <a:graphic>
          <a:graphicData uri="http://schemas.openxmlformats.org/drawingml/2006/table">
            <a:tbl>
              <a:tblPr/>
              <a:tblGrid>
                <a:gridCol w="11430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241300"/>
                <a:gridCol w="488950"/>
                <a:gridCol w="1758950"/>
              </a:tblGrid>
              <a:tr h="787400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Bud 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Flower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Leaf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Root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Fruit (1 cm)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Fruit (2 cm)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Fruit (3 cm)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 fruit</a:t>
                      </a:r>
                    </a:p>
                  </a:txBody>
                  <a:tcPr marL="12700" marR="12700" marT="1270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B+10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en-US" sz="1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Solyc05g012020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5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RIN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transcriptional factors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Solyc10g006880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E8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2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87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51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NOR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Solyc06g069430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8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1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4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81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B9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FUL1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Solyc02g077920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68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1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76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B0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CNR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Solyc01g095080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0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7E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8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4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0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ACS2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ethylene-related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Solyc05g050010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3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2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5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C3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ACS4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Solyc07g049530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7A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6D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78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7A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B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ACO1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Solyc09g089580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5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6A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4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E8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Solyc03g095900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0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6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0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E8-6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Solyc03g026280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1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8BC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75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5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D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7D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CBF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Solyc06g051800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0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86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6C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3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6B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3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EXP1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fruit softening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Solyc10g080210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0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E5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PG2A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>
                          <a:effectLst/>
                          <a:latin typeface="Arial"/>
                        </a:rPr>
                        <a:t>Solyc01g008710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0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1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AD8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MAN4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ctr"/>
                      <a:r>
                        <a:rPr lang="sv-SE" sz="800" b="0" i="0" u="none" strike="noStrike" dirty="0">
                          <a:effectLst/>
                          <a:latin typeface="Arial"/>
                        </a:rPr>
                        <a:t>Solyc03g031860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73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9CA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8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F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PSY1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lycopene metabolism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4971" name="Group 4970"/>
          <p:cNvGrpSpPr/>
          <p:nvPr/>
        </p:nvGrpSpPr>
        <p:grpSpPr>
          <a:xfrm>
            <a:off x="5538639" y="4223344"/>
            <a:ext cx="19050" cy="2302000"/>
            <a:chOff x="6762750" y="1460500"/>
            <a:chExt cx="19050" cy="2302000"/>
          </a:xfrm>
        </p:grpSpPr>
        <p:cxnSp>
          <p:nvCxnSpPr>
            <p:cNvPr id="5159" name="Straight Connector 5158"/>
            <p:cNvCxnSpPr/>
            <p:nvPr/>
          </p:nvCxnSpPr>
          <p:spPr>
            <a:xfrm>
              <a:off x="6762750" y="1460500"/>
              <a:ext cx="0" cy="587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7" name="Straight Connector 5166"/>
            <p:cNvCxnSpPr/>
            <p:nvPr/>
          </p:nvCxnSpPr>
          <p:spPr>
            <a:xfrm>
              <a:off x="6772275" y="2136773"/>
              <a:ext cx="0" cy="879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8" name="Straight Connector 5167"/>
            <p:cNvCxnSpPr/>
            <p:nvPr/>
          </p:nvCxnSpPr>
          <p:spPr>
            <a:xfrm>
              <a:off x="6772275" y="3073400"/>
              <a:ext cx="0" cy="4227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9" name="Straight Connector 5168"/>
            <p:cNvCxnSpPr/>
            <p:nvPr/>
          </p:nvCxnSpPr>
          <p:spPr>
            <a:xfrm>
              <a:off x="6781800" y="3559176"/>
              <a:ext cx="0" cy="203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0" name="Group 5169"/>
          <p:cNvGrpSpPr/>
          <p:nvPr/>
        </p:nvGrpSpPr>
        <p:grpSpPr>
          <a:xfrm>
            <a:off x="7308304" y="5013176"/>
            <a:ext cx="1066256" cy="954107"/>
            <a:chOff x="7417344" y="5021736"/>
            <a:chExt cx="1066256" cy="954107"/>
          </a:xfrm>
        </p:grpSpPr>
        <p:pic>
          <p:nvPicPr>
            <p:cNvPr id="5171" name="Picture 51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083430" y="5419150"/>
              <a:ext cx="823438" cy="155610"/>
            </a:xfrm>
            <a:prstGeom prst="rect">
              <a:avLst/>
            </a:prstGeom>
          </p:spPr>
        </p:pic>
        <p:sp>
          <p:nvSpPr>
            <p:cNvPr id="5172" name="TextBox 5171"/>
            <p:cNvSpPr txBox="1"/>
            <p:nvPr/>
          </p:nvSpPr>
          <p:spPr>
            <a:xfrm>
              <a:off x="7493000" y="5021736"/>
              <a:ext cx="99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/>
                  <a:cs typeface="Arial"/>
                </a:rPr>
                <a:t>l</a:t>
              </a:r>
              <a:r>
                <a:rPr lang="en-US" sz="800" dirty="0" smtClean="0">
                  <a:latin typeface="Arial"/>
                  <a:cs typeface="Arial"/>
                </a:rPr>
                <a:t>ow expression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endParaRPr lang="en-US" sz="800" dirty="0" smtClean="0">
                <a:latin typeface="Arial"/>
                <a:cs typeface="Arial"/>
              </a:endParaRPr>
            </a:p>
            <a:p>
              <a:endParaRPr lang="en-US" sz="800" dirty="0">
                <a:latin typeface="Arial"/>
                <a:cs typeface="Arial"/>
              </a:endParaRPr>
            </a:p>
            <a:p>
              <a:endParaRPr lang="en-US" sz="800" dirty="0" smtClean="0">
                <a:latin typeface="Arial"/>
                <a:cs typeface="Arial"/>
              </a:endParaRPr>
            </a:p>
            <a:p>
              <a:endParaRPr lang="en-US" sz="800" dirty="0" smtClean="0">
                <a:latin typeface="Arial"/>
                <a:cs typeface="Arial"/>
              </a:endParaRPr>
            </a:p>
            <a:p>
              <a:r>
                <a:rPr lang="en-US" sz="800" dirty="0" smtClean="0">
                  <a:latin typeface="Arial"/>
                  <a:cs typeface="Arial"/>
                </a:rPr>
                <a:t>high expression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5173" name="CasellaDiTesto 6499"/>
          <p:cNvSpPr txBox="1"/>
          <p:nvPr/>
        </p:nvSpPr>
        <p:spPr>
          <a:xfrm>
            <a:off x="1116000" y="3429000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sp>
        <p:nvSpPr>
          <p:cNvPr id="2042" name="Rectangle 1700"/>
          <p:cNvSpPr>
            <a:spLocks noChangeArrowheads="1"/>
          </p:cNvSpPr>
          <p:nvPr/>
        </p:nvSpPr>
        <p:spPr bwMode="auto">
          <a:xfrm>
            <a:off x="3597682" y="2781954"/>
            <a:ext cx="1907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i="1" smtClean="0">
                <a:solidFill>
                  <a:srgbClr val="000000"/>
                </a:solidFill>
                <a:cs typeface="Arial" pitchFamily="34" charset="0"/>
              </a:rPr>
              <a:t>K</a:t>
            </a:r>
            <a:r>
              <a:rPr lang="el-GR" sz="1600" b="1" i="1" baseline="-25000" smtClean="0">
                <a:solidFill>
                  <a:srgbClr val="000000"/>
                </a:solidFill>
                <a:cs typeface="Arial" pitchFamily="34" charset="0"/>
              </a:rPr>
              <a:t>π</a:t>
            </a:r>
            <a:endParaRPr kumimoji="0" lang="it-IT" sz="1400" b="1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3" name="Rectangle 1700"/>
          <p:cNvSpPr>
            <a:spLocks noChangeArrowheads="1"/>
          </p:cNvSpPr>
          <p:nvPr/>
        </p:nvSpPr>
        <p:spPr bwMode="auto">
          <a:xfrm rot="16200000">
            <a:off x="2171433" y="1530148"/>
            <a:ext cx="150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z</a:t>
            </a:r>
            <a:r>
              <a:rPr kumimoji="0" lang="it-IT" sz="1600" b="1" i="1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</a:t>
            </a:r>
            <a:endParaRPr kumimoji="0" lang="it-IT" sz="1400" b="1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5" name="Gruppo 5174"/>
          <p:cNvGrpSpPr/>
          <p:nvPr/>
        </p:nvGrpSpPr>
        <p:grpSpPr>
          <a:xfrm>
            <a:off x="5439600" y="586800"/>
            <a:ext cx="573108" cy="2072074"/>
            <a:chOff x="3319462" y="634539"/>
            <a:chExt cx="573108" cy="2072074"/>
          </a:xfrm>
        </p:grpSpPr>
        <p:sp>
          <p:nvSpPr>
            <p:cNvPr id="5176" name="Rectangle 4155"/>
            <p:cNvSpPr>
              <a:spLocks noChangeArrowheads="1"/>
            </p:cNvSpPr>
            <p:nvPr/>
          </p:nvSpPr>
          <p:spPr bwMode="auto">
            <a:xfrm>
              <a:off x="3319463" y="723900"/>
              <a:ext cx="257175" cy="19335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77" name="Rectangle 4156"/>
            <p:cNvSpPr>
              <a:spLocks noChangeArrowheads="1"/>
            </p:cNvSpPr>
            <p:nvPr/>
          </p:nvSpPr>
          <p:spPr bwMode="auto">
            <a:xfrm>
              <a:off x="3319463" y="723900"/>
              <a:ext cx="257175" cy="19335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pic>
          <p:nvPicPr>
            <p:cNvPr id="5178" name="Picture 41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9462" y="723158"/>
              <a:ext cx="175142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82" name="Line 4160"/>
            <p:cNvSpPr>
              <a:spLocks noChangeShapeType="1"/>
            </p:cNvSpPr>
            <p:nvPr/>
          </p:nvSpPr>
          <p:spPr bwMode="auto">
            <a:xfrm flipV="1">
              <a:off x="3493508" y="723900"/>
              <a:ext cx="1588" cy="1933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3" name="Line 4161"/>
            <p:cNvSpPr>
              <a:spLocks noChangeShapeType="1"/>
            </p:cNvSpPr>
            <p:nvPr/>
          </p:nvSpPr>
          <p:spPr bwMode="auto">
            <a:xfrm flipV="1">
              <a:off x="3319463" y="723900"/>
              <a:ext cx="1588" cy="1933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186" name="Line 4163"/>
            <p:cNvSpPr>
              <a:spLocks noChangeShapeType="1"/>
            </p:cNvSpPr>
            <p:nvPr/>
          </p:nvSpPr>
          <p:spPr bwMode="auto">
            <a:xfrm flipV="1">
              <a:off x="3493508" y="723900"/>
              <a:ext cx="1588" cy="1933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3" name="Line 4164"/>
            <p:cNvSpPr>
              <a:spLocks noChangeShapeType="1"/>
            </p:cNvSpPr>
            <p:nvPr/>
          </p:nvSpPr>
          <p:spPr bwMode="auto">
            <a:xfrm flipH="1">
              <a:off x="3464933" y="26574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4" name="Line 4165"/>
            <p:cNvSpPr>
              <a:spLocks noChangeShapeType="1"/>
            </p:cNvSpPr>
            <p:nvPr/>
          </p:nvSpPr>
          <p:spPr bwMode="auto">
            <a:xfrm>
              <a:off x="3319463" y="2657475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5" name="Rectangle 4166"/>
            <p:cNvSpPr>
              <a:spLocks noChangeArrowheads="1"/>
            </p:cNvSpPr>
            <p:nvPr/>
          </p:nvSpPr>
          <p:spPr bwMode="auto">
            <a:xfrm>
              <a:off x="3530396" y="2568114"/>
              <a:ext cx="10259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6" name="Line 4167"/>
            <p:cNvSpPr>
              <a:spLocks noChangeShapeType="1"/>
            </p:cNvSpPr>
            <p:nvPr/>
          </p:nvSpPr>
          <p:spPr bwMode="auto">
            <a:xfrm flipH="1">
              <a:off x="3464933" y="217170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7" name="Line 4168"/>
            <p:cNvSpPr>
              <a:spLocks noChangeShapeType="1"/>
            </p:cNvSpPr>
            <p:nvPr/>
          </p:nvSpPr>
          <p:spPr bwMode="auto">
            <a:xfrm>
              <a:off x="3319463" y="2171700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08" name="Rectangle 4169"/>
            <p:cNvSpPr>
              <a:spLocks noChangeArrowheads="1"/>
            </p:cNvSpPr>
            <p:nvPr/>
          </p:nvSpPr>
          <p:spPr bwMode="auto">
            <a:xfrm>
              <a:off x="3530396" y="2082339"/>
              <a:ext cx="198772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-0.5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09" name="Line 4170"/>
            <p:cNvSpPr>
              <a:spLocks noChangeShapeType="1"/>
            </p:cNvSpPr>
            <p:nvPr/>
          </p:nvSpPr>
          <p:spPr bwMode="auto">
            <a:xfrm flipH="1">
              <a:off x="3464933" y="168592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10" name="Line 4171"/>
            <p:cNvSpPr>
              <a:spLocks noChangeShapeType="1"/>
            </p:cNvSpPr>
            <p:nvPr/>
          </p:nvSpPr>
          <p:spPr bwMode="auto">
            <a:xfrm>
              <a:off x="3319463" y="1685925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211" name="Rectangle 4172"/>
            <p:cNvSpPr>
              <a:spLocks noChangeArrowheads="1"/>
            </p:cNvSpPr>
            <p:nvPr/>
          </p:nvSpPr>
          <p:spPr bwMode="auto">
            <a:xfrm>
              <a:off x="3530396" y="1596564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10" name="Line 4173"/>
            <p:cNvSpPr>
              <a:spLocks noChangeShapeType="1"/>
            </p:cNvSpPr>
            <p:nvPr/>
          </p:nvSpPr>
          <p:spPr bwMode="auto">
            <a:xfrm flipH="1">
              <a:off x="3464933" y="120015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611" name="Line 4174"/>
            <p:cNvSpPr>
              <a:spLocks noChangeShapeType="1"/>
            </p:cNvSpPr>
            <p:nvPr/>
          </p:nvSpPr>
          <p:spPr bwMode="auto">
            <a:xfrm>
              <a:off x="3319463" y="1200150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5812" name="Rectangle 4175"/>
            <p:cNvSpPr>
              <a:spLocks noChangeArrowheads="1"/>
            </p:cNvSpPr>
            <p:nvPr/>
          </p:nvSpPr>
          <p:spPr bwMode="auto">
            <a:xfrm>
              <a:off x="3530396" y="1110789"/>
              <a:ext cx="16030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0.5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13" name="Line 4176"/>
            <p:cNvSpPr>
              <a:spLocks noChangeShapeType="1"/>
            </p:cNvSpPr>
            <p:nvPr/>
          </p:nvSpPr>
          <p:spPr bwMode="auto">
            <a:xfrm flipH="1">
              <a:off x="3464933" y="72390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214" name="Line 4177"/>
            <p:cNvSpPr>
              <a:spLocks noChangeShapeType="1"/>
            </p:cNvSpPr>
            <p:nvPr/>
          </p:nvSpPr>
          <p:spPr bwMode="auto">
            <a:xfrm>
              <a:off x="3319463" y="723900"/>
              <a:ext cx="1905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415" name="Rectangle 4178"/>
            <p:cNvSpPr>
              <a:spLocks noChangeArrowheads="1"/>
            </p:cNvSpPr>
            <p:nvPr/>
          </p:nvSpPr>
          <p:spPr bwMode="auto">
            <a:xfrm>
              <a:off x="3530396" y="634539"/>
              <a:ext cx="64120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it-IT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85" name="Rectangle 1701"/>
            <p:cNvSpPr>
              <a:spLocks noChangeArrowheads="1"/>
            </p:cNvSpPr>
            <p:nvPr/>
          </p:nvSpPr>
          <p:spPr bwMode="auto">
            <a:xfrm rot="16200000">
              <a:off x="3419043" y="1571438"/>
              <a:ext cx="76238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APCC values</a:t>
              </a:r>
              <a:endParaRPr kumimoji="0" lang="it-IT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5212" name="Line 4188"/>
          <p:cNvSpPr>
            <a:spLocks noChangeShapeType="1"/>
          </p:cNvSpPr>
          <p:nvPr/>
        </p:nvSpPr>
        <p:spPr bwMode="auto">
          <a:xfrm>
            <a:off x="2685370" y="2576925"/>
            <a:ext cx="21145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13" name="Line 4189"/>
          <p:cNvSpPr>
            <a:spLocks noChangeShapeType="1"/>
          </p:cNvSpPr>
          <p:nvPr/>
        </p:nvSpPr>
        <p:spPr bwMode="auto">
          <a:xfrm flipV="1">
            <a:off x="2685370" y="662400"/>
            <a:ext cx="1588" cy="191452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14" name="Line 4190"/>
          <p:cNvSpPr>
            <a:spLocks noChangeShapeType="1"/>
          </p:cNvSpPr>
          <p:nvPr/>
        </p:nvSpPr>
        <p:spPr bwMode="auto">
          <a:xfrm flipV="1">
            <a:off x="2685370" y="25483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15" name="Rectangle 4191"/>
          <p:cNvSpPr>
            <a:spLocks noChangeArrowheads="1"/>
          </p:cNvSpPr>
          <p:nvPr/>
        </p:nvSpPr>
        <p:spPr bwMode="auto">
          <a:xfrm>
            <a:off x="2628220" y="260550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6" name="Line 4192"/>
          <p:cNvSpPr>
            <a:spLocks noChangeShapeType="1"/>
          </p:cNvSpPr>
          <p:nvPr/>
        </p:nvSpPr>
        <p:spPr bwMode="auto">
          <a:xfrm flipV="1">
            <a:off x="3104470" y="25483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17" name="Rectangle 4193"/>
          <p:cNvSpPr>
            <a:spLocks noChangeArrowheads="1"/>
          </p:cNvSpPr>
          <p:nvPr/>
        </p:nvSpPr>
        <p:spPr bwMode="auto">
          <a:xfrm>
            <a:off x="3003160" y="2605500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0.2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8" name="Line 4194"/>
          <p:cNvSpPr>
            <a:spLocks noChangeShapeType="1"/>
          </p:cNvSpPr>
          <p:nvPr/>
        </p:nvSpPr>
        <p:spPr bwMode="auto">
          <a:xfrm flipV="1">
            <a:off x="3523570" y="25483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19" name="Rectangle 4195"/>
          <p:cNvSpPr>
            <a:spLocks noChangeArrowheads="1"/>
          </p:cNvSpPr>
          <p:nvPr/>
        </p:nvSpPr>
        <p:spPr bwMode="auto">
          <a:xfrm>
            <a:off x="3422260" y="2605500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0.4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0" name="Line 4196"/>
          <p:cNvSpPr>
            <a:spLocks noChangeShapeType="1"/>
          </p:cNvSpPr>
          <p:nvPr/>
        </p:nvSpPr>
        <p:spPr bwMode="auto">
          <a:xfrm flipV="1">
            <a:off x="3952195" y="25483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1" name="Rectangle 4197"/>
          <p:cNvSpPr>
            <a:spLocks noChangeArrowheads="1"/>
          </p:cNvSpPr>
          <p:nvPr/>
        </p:nvSpPr>
        <p:spPr bwMode="auto">
          <a:xfrm>
            <a:off x="3850885" y="2605500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0.6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" name="Line 4198"/>
          <p:cNvSpPr>
            <a:spLocks noChangeShapeType="1"/>
          </p:cNvSpPr>
          <p:nvPr/>
        </p:nvSpPr>
        <p:spPr bwMode="auto">
          <a:xfrm flipV="1">
            <a:off x="4371295" y="25483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" name="Rectangle 4199"/>
          <p:cNvSpPr>
            <a:spLocks noChangeArrowheads="1"/>
          </p:cNvSpPr>
          <p:nvPr/>
        </p:nvSpPr>
        <p:spPr bwMode="auto">
          <a:xfrm>
            <a:off x="4269985" y="2605500"/>
            <a:ext cx="1763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0.8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4" name="Line 4200"/>
          <p:cNvSpPr>
            <a:spLocks noChangeShapeType="1"/>
          </p:cNvSpPr>
          <p:nvPr/>
        </p:nvSpPr>
        <p:spPr bwMode="auto">
          <a:xfrm flipV="1">
            <a:off x="4799920" y="2548350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5" name="Rectangle 4201"/>
          <p:cNvSpPr>
            <a:spLocks noChangeArrowheads="1"/>
          </p:cNvSpPr>
          <p:nvPr/>
        </p:nvSpPr>
        <p:spPr bwMode="auto">
          <a:xfrm>
            <a:off x="4742770" y="2605500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1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6" name="Line 4202"/>
          <p:cNvSpPr>
            <a:spLocks noChangeShapeType="1"/>
          </p:cNvSpPr>
          <p:nvPr/>
        </p:nvSpPr>
        <p:spPr bwMode="auto">
          <a:xfrm>
            <a:off x="2685370" y="23769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7" name="Rectangle 4203"/>
          <p:cNvSpPr>
            <a:spLocks noChangeArrowheads="1"/>
          </p:cNvSpPr>
          <p:nvPr/>
        </p:nvSpPr>
        <p:spPr bwMode="auto">
          <a:xfrm>
            <a:off x="2466295" y="2295852"/>
            <a:ext cx="1138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-4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8" name="Line 4204"/>
          <p:cNvSpPr>
            <a:spLocks noChangeShapeType="1"/>
          </p:cNvSpPr>
          <p:nvPr/>
        </p:nvSpPr>
        <p:spPr bwMode="auto">
          <a:xfrm>
            <a:off x="2685370" y="19959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9" name="Rectangle 4205"/>
          <p:cNvSpPr>
            <a:spLocks noChangeArrowheads="1"/>
          </p:cNvSpPr>
          <p:nvPr/>
        </p:nvSpPr>
        <p:spPr bwMode="auto">
          <a:xfrm>
            <a:off x="2466295" y="1914852"/>
            <a:ext cx="11381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-2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0" name="Line 4206"/>
          <p:cNvSpPr>
            <a:spLocks noChangeShapeType="1"/>
          </p:cNvSpPr>
          <p:nvPr/>
        </p:nvSpPr>
        <p:spPr bwMode="auto">
          <a:xfrm>
            <a:off x="2685370" y="16149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31" name="Rectangle 4207"/>
          <p:cNvSpPr>
            <a:spLocks noChangeArrowheads="1"/>
          </p:cNvSpPr>
          <p:nvPr/>
        </p:nvSpPr>
        <p:spPr bwMode="auto">
          <a:xfrm>
            <a:off x="2532970" y="1533852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0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2" name="Line 4208"/>
          <p:cNvSpPr>
            <a:spLocks noChangeShapeType="1"/>
          </p:cNvSpPr>
          <p:nvPr/>
        </p:nvSpPr>
        <p:spPr bwMode="auto">
          <a:xfrm>
            <a:off x="2685370" y="12339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33" name="Rectangle 4209"/>
          <p:cNvSpPr>
            <a:spLocks noChangeArrowheads="1"/>
          </p:cNvSpPr>
          <p:nvPr/>
        </p:nvSpPr>
        <p:spPr bwMode="auto">
          <a:xfrm>
            <a:off x="2532970" y="1152852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2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4" name="Line 4210"/>
          <p:cNvSpPr>
            <a:spLocks noChangeShapeType="1"/>
          </p:cNvSpPr>
          <p:nvPr/>
        </p:nvSpPr>
        <p:spPr bwMode="auto">
          <a:xfrm>
            <a:off x="2685370" y="8529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35" name="Rectangle 4211"/>
          <p:cNvSpPr>
            <a:spLocks noChangeArrowheads="1"/>
          </p:cNvSpPr>
          <p:nvPr/>
        </p:nvSpPr>
        <p:spPr bwMode="auto">
          <a:xfrm>
            <a:off x="2532970" y="771852"/>
            <a:ext cx="705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4</a:t>
            </a:r>
            <a:endParaRPr kumimoji="0" lang="it-IT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6" name="Oval 4212"/>
          <p:cNvSpPr>
            <a:spLocks noChangeArrowheads="1"/>
          </p:cNvSpPr>
          <p:nvPr/>
        </p:nvSpPr>
        <p:spPr bwMode="auto">
          <a:xfrm>
            <a:off x="3418795" y="17577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37" name="Oval 421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38" name="Oval 421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39" name="Oval 4215"/>
          <p:cNvSpPr>
            <a:spLocks noChangeArrowheads="1"/>
          </p:cNvSpPr>
          <p:nvPr/>
        </p:nvSpPr>
        <p:spPr bwMode="auto">
          <a:xfrm>
            <a:off x="3895045" y="14720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0" name="Oval 4216"/>
          <p:cNvSpPr>
            <a:spLocks noChangeArrowheads="1"/>
          </p:cNvSpPr>
          <p:nvPr/>
        </p:nvSpPr>
        <p:spPr bwMode="auto">
          <a:xfrm>
            <a:off x="3790270" y="16625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1" name="Oval 421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2" name="Oval 4218"/>
          <p:cNvSpPr>
            <a:spLocks noChangeArrowheads="1"/>
          </p:cNvSpPr>
          <p:nvPr/>
        </p:nvSpPr>
        <p:spPr bwMode="auto">
          <a:xfrm>
            <a:off x="4495120" y="19387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3" name="Oval 4219"/>
          <p:cNvSpPr>
            <a:spLocks noChangeArrowheads="1"/>
          </p:cNvSpPr>
          <p:nvPr/>
        </p:nvSpPr>
        <p:spPr bwMode="auto">
          <a:xfrm>
            <a:off x="4009345" y="18149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4" name="Oval 4220"/>
          <p:cNvSpPr>
            <a:spLocks noChangeArrowheads="1"/>
          </p:cNvSpPr>
          <p:nvPr/>
        </p:nvSpPr>
        <p:spPr bwMode="auto">
          <a:xfrm>
            <a:off x="3923620" y="15482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5" name="Oval 422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6" name="Oval 4222"/>
          <p:cNvSpPr>
            <a:spLocks noChangeArrowheads="1"/>
          </p:cNvSpPr>
          <p:nvPr/>
        </p:nvSpPr>
        <p:spPr bwMode="auto">
          <a:xfrm>
            <a:off x="4447495" y="20625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7" name="Oval 4223"/>
          <p:cNvSpPr>
            <a:spLocks noChangeArrowheads="1"/>
          </p:cNvSpPr>
          <p:nvPr/>
        </p:nvSpPr>
        <p:spPr bwMode="auto">
          <a:xfrm>
            <a:off x="3675970" y="17863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8" name="Oval 4224"/>
          <p:cNvSpPr>
            <a:spLocks noChangeArrowheads="1"/>
          </p:cNvSpPr>
          <p:nvPr/>
        </p:nvSpPr>
        <p:spPr bwMode="auto">
          <a:xfrm>
            <a:off x="3875995" y="14434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49" name="Oval 4225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0" name="Oval 4226"/>
          <p:cNvSpPr>
            <a:spLocks noChangeArrowheads="1"/>
          </p:cNvSpPr>
          <p:nvPr/>
        </p:nvSpPr>
        <p:spPr bwMode="auto">
          <a:xfrm>
            <a:off x="4009345" y="16244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1" name="Oval 4227"/>
          <p:cNvSpPr>
            <a:spLocks noChangeArrowheads="1"/>
          </p:cNvSpPr>
          <p:nvPr/>
        </p:nvSpPr>
        <p:spPr bwMode="auto">
          <a:xfrm>
            <a:off x="4609420" y="2119725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2" name="Oval 4228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3" name="Oval 422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4" name="Oval 4230"/>
          <p:cNvSpPr>
            <a:spLocks noChangeArrowheads="1"/>
          </p:cNvSpPr>
          <p:nvPr/>
        </p:nvSpPr>
        <p:spPr bwMode="auto">
          <a:xfrm>
            <a:off x="3914095" y="15196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5" name="Oval 4231"/>
          <p:cNvSpPr>
            <a:spLocks noChangeArrowheads="1"/>
          </p:cNvSpPr>
          <p:nvPr/>
        </p:nvSpPr>
        <p:spPr bwMode="auto">
          <a:xfrm>
            <a:off x="3961720" y="15577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6" name="Oval 4232"/>
          <p:cNvSpPr>
            <a:spLocks noChangeArrowheads="1"/>
          </p:cNvSpPr>
          <p:nvPr/>
        </p:nvSpPr>
        <p:spPr bwMode="auto">
          <a:xfrm>
            <a:off x="3980770" y="178635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7" name="Oval 4233"/>
          <p:cNvSpPr>
            <a:spLocks noChangeArrowheads="1"/>
          </p:cNvSpPr>
          <p:nvPr/>
        </p:nvSpPr>
        <p:spPr bwMode="auto">
          <a:xfrm>
            <a:off x="3647395" y="165300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8" name="Oval 423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59" name="Oval 4235"/>
          <p:cNvSpPr>
            <a:spLocks noChangeArrowheads="1"/>
          </p:cNvSpPr>
          <p:nvPr/>
        </p:nvSpPr>
        <p:spPr bwMode="auto">
          <a:xfrm>
            <a:off x="3399745" y="17768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0" name="Oval 4236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1" name="Oval 4237"/>
          <p:cNvSpPr>
            <a:spLocks noChangeArrowheads="1"/>
          </p:cNvSpPr>
          <p:nvPr/>
        </p:nvSpPr>
        <p:spPr bwMode="auto">
          <a:xfrm>
            <a:off x="4476070" y="20340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2" name="Oval 4238"/>
          <p:cNvSpPr>
            <a:spLocks noChangeArrowheads="1"/>
          </p:cNvSpPr>
          <p:nvPr/>
        </p:nvSpPr>
        <p:spPr bwMode="auto">
          <a:xfrm>
            <a:off x="3352120" y="1805400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3" name="Oval 4239"/>
          <p:cNvSpPr>
            <a:spLocks noChangeArrowheads="1"/>
          </p:cNvSpPr>
          <p:nvPr/>
        </p:nvSpPr>
        <p:spPr bwMode="auto">
          <a:xfrm>
            <a:off x="3704545" y="16720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4" name="Oval 4240"/>
          <p:cNvSpPr>
            <a:spLocks noChangeArrowheads="1"/>
          </p:cNvSpPr>
          <p:nvPr/>
        </p:nvSpPr>
        <p:spPr bwMode="auto">
          <a:xfrm>
            <a:off x="4476070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5" name="Oval 4241"/>
          <p:cNvSpPr>
            <a:spLocks noChangeArrowheads="1"/>
          </p:cNvSpPr>
          <p:nvPr/>
        </p:nvSpPr>
        <p:spPr bwMode="auto">
          <a:xfrm>
            <a:off x="3142570" y="1729200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6" name="Oval 4242"/>
          <p:cNvSpPr>
            <a:spLocks noChangeArrowheads="1"/>
          </p:cNvSpPr>
          <p:nvPr/>
        </p:nvSpPr>
        <p:spPr bwMode="auto">
          <a:xfrm>
            <a:off x="3895045" y="180540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7" name="Oval 4243"/>
          <p:cNvSpPr>
            <a:spLocks noChangeArrowheads="1"/>
          </p:cNvSpPr>
          <p:nvPr/>
        </p:nvSpPr>
        <p:spPr bwMode="auto">
          <a:xfrm>
            <a:off x="3628345" y="180540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8" name="Oval 4244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69" name="Oval 424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0" name="Oval 4246"/>
          <p:cNvSpPr>
            <a:spLocks noChangeArrowheads="1"/>
          </p:cNvSpPr>
          <p:nvPr/>
        </p:nvSpPr>
        <p:spPr bwMode="auto">
          <a:xfrm>
            <a:off x="3895045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1" name="Oval 4247"/>
          <p:cNvSpPr>
            <a:spLocks noChangeArrowheads="1"/>
          </p:cNvSpPr>
          <p:nvPr/>
        </p:nvSpPr>
        <p:spPr bwMode="auto">
          <a:xfrm>
            <a:off x="3809320" y="15958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2" name="Oval 4248"/>
          <p:cNvSpPr>
            <a:spLocks noChangeArrowheads="1"/>
          </p:cNvSpPr>
          <p:nvPr/>
        </p:nvSpPr>
        <p:spPr bwMode="auto">
          <a:xfrm>
            <a:off x="3599770" y="17482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3" name="Oval 4249"/>
          <p:cNvSpPr>
            <a:spLocks noChangeArrowheads="1"/>
          </p:cNvSpPr>
          <p:nvPr/>
        </p:nvSpPr>
        <p:spPr bwMode="auto">
          <a:xfrm>
            <a:off x="3933145" y="173872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4" name="Oval 4250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5" name="Oval 4251"/>
          <p:cNvSpPr>
            <a:spLocks noChangeArrowheads="1"/>
          </p:cNvSpPr>
          <p:nvPr/>
        </p:nvSpPr>
        <p:spPr bwMode="auto">
          <a:xfrm>
            <a:off x="3971245" y="16244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6" name="Oval 4252"/>
          <p:cNvSpPr>
            <a:spLocks noChangeArrowheads="1"/>
          </p:cNvSpPr>
          <p:nvPr/>
        </p:nvSpPr>
        <p:spPr bwMode="auto">
          <a:xfrm>
            <a:off x="4485595" y="20625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7" name="Oval 4253"/>
          <p:cNvSpPr>
            <a:spLocks noChangeArrowheads="1"/>
          </p:cNvSpPr>
          <p:nvPr/>
        </p:nvSpPr>
        <p:spPr bwMode="auto">
          <a:xfrm>
            <a:off x="4018870" y="172920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8" name="Oval 4254"/>
          <p:cNvSpPr>
            <a:spLocks noChangeArrowheads="1"/>
          </p:cNvSpPr>
          <p:nvPr/>
        </p:nvSpPr>
        <p:spPr bwMode="auto">
          <a:xfrm>
            <a:off x="3399745" y="177682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79" name="Oval 4255"/>
          <p:cNvSpPr>
            <a:spLocks noChangeArrowheads="1"/>
          </p:cNvSpPr>
          <p:nvPr/>
        </p:nvSpPr>
        <p:spPr bwMode="auto">
          <a:xfrm>
            <a:off x="4457020" y="19959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0" name="Oval 425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1" name="Oval 4257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2" name="Oval 4258"/>
          <p:cNvSpPr>
            <a:spLocks noChangeArrowheads="1"/>
          </p:cNvSpPr>
          <p:nvPr/>
        </p:nvSpPr>
        <p:spPr bwMode="auto">
          <a:xfrm>
            <a:off x="3885520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3" name="Oval 4259"/>
          <p:cNvSpPr>
            <a:spLocks noChangeArrowheads="1"/>
          </p:cNvSpPr>
          <p:nvPr/>
        </p:nvSpPr>
        <p:spPr bwMode="auto">
          <a:xfrm>
            <a:off x="4476070" y="19768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4" name="Oval 4260"/>
          <p:cNvSpPr>
            <a:spLocks noChangeArrowheads="1"/>
          </p:cNvSpPr>
          <p:nvPr/>
        </p:nvSpPr>
        <p:spPr bwMode="auto">
          <a:xfrm>
            <a:off x="4495120" y="19482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5" name="Oval 426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6" name="Oval 4262"/>
          <p:cNvSpPr>
            <a:spLocks noChangeArrowheads="1"/>
          </p:cNvSpPr>
          <p:nvPr/>
        </p:nvSpPr>
        <p:spPr bwMode="auto">
          <a:xfrm>
            <a:off x="3228295" y="1786350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7" name="Oval 4263"/>
          <p:cNvSpPr>
            <a:spLocks noChangeArrowheads="1"/>
          </p:cNvSpPr>
          <p:nvPr/>
        </p:nvSpPr>
        <p:spPr bwMode="auto">
          <a:xfrm>
            <a:off x="4437970" y="207210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8" name="Oval 4264"/>
          <p:cNvSpPr>
            <a:spLocks noChangeArrowheads="1"/>
          </p:cNvSpPr>
          <p:nvPr/>
        </p:nvSpPr>
        <p:spPr bwMode="auto">
          <a:xfrm>
            <a:off x="4476070" y="20721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89" name="Oval 4265"/>
          <p:cNvSpPr>
            <a:spLocks noChangeArrowheads="1"/>
          </p:cNvSpPr>
          <p:nvPr/>
        </p:nvSpPr>
        <p:spPr bwMode="auto">
          <a:xfrm>
            <a:off x="4504645" y="20721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0" name="Oval 4266"/>
          <p:cNvSpPr>
            <a:spLocks noChangeArrowheads="1"/>
          </p:cNvSpPr>
          <p:nvPr/>
        </p:nvSpPr>
        <p:spPr bwMode="auto">
          <a:xfrm>
            <a:off x="4447495" y="20816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1" name="Oval 4267"/>
          <p:cNvSpPr>
            <a:spLocks noChangeArrowheads="1"/>
          </p:cNvSpPr>
          <p:nvPr/>
        </p:nvSpPr>
        <p:spPr bwMode="auto">
          <a:xfrm>
            <a:off x="4409395" y="211972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2" name="Oval 4268"/>
          <p:cNvSpPr>
            <a:spLocks noChangeArrowheads="1"/>
          </p:cNvSpPr>
          <p:nvPr/>
        </p:nvSpPr>
        <p:spPr bwMode="auto">
          <a:xfrm>
            <a:off x="4171270" y="170062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3" name="Oval 4269"/>
          <p:cNvSpPr>
            <a:spLocks noChangeArrowheads="1"/>
          </p:cNvSpPr>
          <p:nvPr/>
        </p:nvSpPr>
        <p:spPr bwMode="auto">
          <a:xfrm>
            <a:off x="2809195" y="179587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4" name="Oval 4270"/>
          <p:cNvSpPr>
            <a:spLocks noChangeArrowheads="1"/>
          </p:cNvSpPr>
          <p:nvPr/>
        </p:nvSpPr>
        <p:spPr bwMode="auto">
          <a:xfrm>
            <a:off x="2799670" y="17958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5" name="Oval 4271"/>
          <p:cNvSpPr>
            <a:spLocks noChangeArrowheads="1"/>
          </p:cNvSpPr>
          <p:nvPr/>
        </p:nvSpPr>
        <p:spPr bwMode="auto">
          <a:xfrm>
            <a:off x="3942670" y="15291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6" name="Oval 4272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7" name="Oval 4273"/>
          <p:cNvSpPr>
            <a:spLocks noChangeArrowheads="1"/>
          </p:cNvSpPr>
          <p:nvPr/>
        </p:nvSpPr>
        <p:spPr bwMode="auto">
          <a:xfrm>
            <a:off x="3485470" y="180540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8" name="Oval 4274"/>
          <p:cNvSpPr>
            <a:spLocks noChangeArrowheads="1"/>
          </p:cNvSpPr>
          <p:nvPr/>
        </p:nvSpPr>
        <p:spPr bwMode="auto">
          <a:xfrm>
            <a:off x="3961720" y="16625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99" name="Oval 4275"/>
          <p:cNvSpPr>
            <a:spLocks noChangeArrowheads="1"/>
          </p:cNvSpPr>
          <p:nvPr/>
        </p:nvSpPr>
        <p:spPr bwMode="auto">
          <a:xfrm>
            <a:off x="3818845" y="15863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0" name="Oval 4276"/>
          <p:cNvSpPr>
            <a:spLocks noChangeArrowheads="1"/>
          </p:cNvSpPr>
          <p:nvPr/>
        </p:nvSpPr>
        <p:spPr bwMode="auto">
          <a:xfrm>
            <a:off x="4437970" y="21673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1" name="Oval 4277"/>
          <p:cNvSpPr>
            <a:spLocks noChangeArrowheads="1"/>
          </p:cNvSpPr>
          <p:nvPr/>
        </p:nvSpPr>
        <p:spPr bwMode="auto">
          <a:xfrm>
            <a:off x="3771220" y="17387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2" name="Oval 4278"/>
          <p:cNvSpPr>
            <a:spLocks noChangeArrowheads="1"/>
          </p:cNvSpPr>
          <p:nvPr/>
        </p:nvSpPr>
        <p:spPr bwMode="auto">
          <a:xfrm>
            <a:off x="4504645" y="19959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3" name="Oval 4279"/>
          <p:cNvSpPr>
            <a:spLocks noChangeArrowheads="1"/>
          </p:cNvSpPr>
          <p:nvPr/>
        </p:nvSpPr>
        <p:spPr bwMode="auto">
          <a:xfrm>
            <a:off x="4466545" y="20244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4" name="Oval 4280"/>
          <p:cNvSpPr>
            <a:spLocks noChangeArrowheads="1"/>
          </p:cNvSpPr>
          <p:nvPr/>
        </p:nvSpPr>
        <p:spPr bwMode="auto">
          <a:xfrm>
            <a:off x="4066495" y="172920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5" name="Oval 4281"/>
          <p:cNvSpPr>
            <a:spLocks noChangeArrowheads="1"/>
          </p:cNvSpPr>
          <p:nvPr/>
        </p:nvSpPr>
        <p:spPr bwMode="auto">
          <a:xfrm>
            <a:off x="3875995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6" name="Oval 4282"/>
          <p:cNvSpPr>
            <a:spLocks noChangeArrowheads="1"/>
          </p:cNvSpPr>
          <p:nvPr/>
        </p:nvSpPr>
        <p:spPr bwMode="auto">
          <a:xfrm>
            <a:off x="4457020" y="19959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7" name="Oval 428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8" name="Oval 4284"/>
          <p:cNvSpPr>
            <a:spLocks noChangeArrowheads="1"/>
          </p:cNvSpPr>
          <p:nvPr/>
        </p:nvSpPr>
        <p:spPr bwMode="auto">
          <a:xfrm>
            <a:off x="4533220" y="19959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09" name="Oval 4285"/>
          <p:cNvSpPr>
            <a:spLocks noChangeArrowheads="1"/>
          </p:cNvSpPr>
          <p:nvPr/>
        </p:nvSpPr>
        <p:spPr bwMode="auto">
          <a:xfrm>
            <a:off x="2942545" y="180540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0" name="Oval 4286"/>
          <p:cNvSpPr>
            <a:spLocks noChangeArrowheads="1"/>
          </p:cNvSpPr>
          <p:nvPr/>
        </p:nvSpPr>
        <p:spPr bwMode="auto">
          <a:xfrm>
            <a:off x="4056970" y="177682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1" name="Oval 4287"/>
          <p:cNvSpPr>
            <a:spLocks noChangeArrowheads="1"/>
          </p:cNvSpPr>
          <p:nvPr/>
        </p:nvSpPr>
        <p:spPr bwMode="auto">
          <a:xfrm>
            <a:off x="3771220" y="17006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2" name="Oval 4288"/>
          <p:cNvSpPr>
            <a:spLocks noChangeArrowheads="1"/>
          </p:cNvSpPr>
          <p:nvPr/>
        </p:nvSpPr>
        <p:spPr bwMode="auto">
          <a:xfrm>
            <a:off x="4476070" y="19768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3" name="Oval 4289"/>
          <p:cNvSpPr>
            <a:spLocks noChangeArrowheads="1"/>
          </p:cNvSpPr>
          <p:nvPr/>
        </p:nvSpPr>
        <p:spPr bwMode="auto">
          <a:xfrm>
            <a:off x="4447495" y="211020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4" name="Oval 4290"/>
          <p:cNvSpPr>
            <a:spLocks noChangeArrowheads="1"/>
          </p:cNvSpPr>
          <p:nvPr/>
        </p:nvSpPr>
        <p:spPr bwMode="auto">
          <a:xfrm>
            <a:off x="3799795" y="17482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5" name="Oval 429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6" name="Oval 4292"/>
          <p:cNvSpPr>
            <a:spLocks noChangeArrowheads="1"/>
          </p:cNvSpPr>
          <p:nvPr/>
        </p:nvSpPr>
        <p:spPr bwMode="auto">
          <a:xfrm>
            <a:off x="3390220" y="173872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7" name="Oval 4293"/>
          <p:cNvSpPr>
            <a:spLocks noChangeArrowheads="1"/>
          </p:cNvSpPr>
          <p:nvPr/>
        </p:nvSpPr>
        <p:spPr bwMode="auto">
          <a:xfrm>
            <a:off x="3837895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8" name="Oval 4294"/>
          <p:cNvSpPr>
            <a:spLocks noChangeArrowheads="1"/>
          </p:cNvSpPr>
          <p:nvPr/>
        </p:nvSpPr>
        <p:spPr bwMode="auto">
          <a:xfrm>
            <a:off x="3885520" y="16434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19" name="Oval 4295"/>
          <p:cNvSpPr>
            <a:spLocks noChangeArrowheads="1"/>
          </p:cNvSpPr>
          <p:nvPr/>
        </p:nvSpPr>
        <p:spPr bwMode="auto">
          <a:xfrm>
            <a:off x="3390220" y="17958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0" name="Oval 4296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1" name="Oval 4297"/>
          <p:cNvSpPr>
            <a:spLocks noChangeArrowheads="1"/>
          </p:cNvSpPr>
          <p:nvPr/>
        </p:nvSpPr>
        <p:spPr bwMode="auto">
          <a:xfrm>
            <a:off x="4457020" y="20054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2" name="Oval 4298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3" name="Oval 4299"/>
          <p:cNvSpPr>
            <a:spLocks noChangeArrowheads="1"/>
          </p:cNvSpPr>
          <p:nvPr/>
        </p:nvSpPr>
        <p:spPr bwMode="auto">
          <a:xfrm>
            <a:off x="3723595" y="16530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4" name="Oval 4300"/>
          <p:cNvSpPr>
            <a:spLocks noChangeArrowheads="1"/>
          </p:cNvSpPr>
          <p:nvPr/>
        </p:nvSpPr>
        <p:spPr bwMode="auto">
          <a:xfrm>
            <a:off x="3666445" y="16149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" name="Oval 4301"/>
          <p:cNvSpPr>
            <a:spLocks noChangeArrowheads="1"/>
          </p:cNvSpPr>
          <p:nvPr/>
        </p:nvSpPr>
        <p:spPr bwMode="auto">
          <a:xfrm>
            <a:off x="3237820" y="171015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6" name="Oval 4302"/>
          <p:cNvSpPr>
            <a:spLocks noChangeArrowheads="1"/>
          </p:cNvSpPr>
          <p:nvPr/>
        </p:nvSpPr>
        <p:spPr bwMode="auto">
          <a:xfrm>
            <a:off x="3761695" y="17196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7" name="Oval 4303"/>
          <p:cNvSpPr>
            <a:spLocks noChangeArrowheads="1"/>
          </p:cNvSpPr>
          <p:nvPr/>
        </p:nvSpPr>
        <p:spPr bwMode="auto">
          <a:xfrm>
            <a:off x="3733120" y="16434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8" name="Oval 4304"/>
          <p:cNvSpPr>
            <a:spLocks noChangeArrowheads="1"/>
          </p:cNvSpPr>
          <p:nvPr/>
        </p:nvSpPr>
        <p:spPr bwMode="auto">
          <a:xfrm>
            <a:off x="4504645" y="19482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9" name="Oval 4305"/>
          <p:cNvSpPr>
            <a:spLocks noChangeArrowheads="1"/>
          </p:cNvSpPr>
          <p:nvPr/>
        </p:nvSpPr>
        <p:spPr bwMode="auto">
          <a:xfrm>
            <a:off x="3752170" y="15958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0" name="Oval 4306"/>
          <p:cNvSpPr>
            <a:spLocks noChangeArrowheads="1"/>
          </p:cNvSpPr>
          <p:nvPr/>
        </p:nvSpPr>
        <p:spPr bwMode="auto">
          <a:xfrm>
            <a:off x="4476070" y="20340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1" name="Oval 4307"/>
          <p:cNvSpPr>
            <a:spLocks noChangeArrowheads="1"/>
          </p:cNvSpPr>
          <p:nvPr/>
        </p:nvSpPr>
        <p:spPr bwMode="auto">
          <a:xfrm>
            <a:off x="3904570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2" name="Oval 4308"/>
          <p:cNvSpPr>
            <a:spLocks noChangeArrowheads="1"/>
          </p:cNvSpPr>
          <p:nvPr/>
        </p:nvSpPr>
        <p:spPr bwMode="auto">
          <a:xfrm>
            <a:off x="3895045" y="14720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3" name="Oval 4309"/>
          <p:cNvSpPr>
            <a:spLocks noChangeArrowheads="1"/>
          </p:cNvSpPr>
          <p:nvPr/>
        </p:nvSpPr>
        <p:spPr bwMode="auto">
          <a:xfrm>
            <a:off x="3952195" y="16625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4" name="Oval 4310"/>
          <p:cNvSpPr>
            <a:spLocks noChangeArrowheads="1"/>
          </p:cNvSpPr>
          <p:nvPr/>
        </p:nvSpPr>
        <p:spPr bwMode="auto">
          <a:xfrm>
            <a:off x="3828370" y="16625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5" name="Oval 4311"/>
          <p:cNvSpPr>
            <a:spLocks noChangeArrowheads="1"/>
          </p:cNvSpPr>
          <p:nvPr/>
        </p:nvSpPr>
        <p:spPr bwMode="auto">
          <a:xfrm>
            <a:off x="3942670" y="16530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6" name="Oval 4312"/>
          <p:cNvSpPr>
            <a:spLocks noChangeArrowheads="1"/>
          </p:cNvSpPr>
          <p:nvPr/>
        </p:nvSpPr>
        <p:spPr bwMode="auto">
          <a:xfrm>
            <a:off x="3742645" y="16053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7" name="Oval 4313"/>
          <p:cNvSpPr>
            <a:spLocks noChangeArrowheads="1"/>
          </p:cNvSpPr>
          <p:nvPr/>
        </p:nvSpPr>
        <p:spPr bwMode="auto">
          <a:xfrm>
            <a:off x="4009345" y="16815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8" name="Oval 4314"/>
          <p:cNvSpPr>
            <a:spLocks noChangeArrowheads="1"/>
          </p:cNvSpPr>
          <p:nvPr/>
        </p:nvSpPr>
        <p:spPr bwMode="auto">
          <a:xfrm>
            <a:off x="4447495" y="20244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39" name="Oval 4315"/>
          <p:cNvSpPr>
            <a:spLocks noChangeArrowheads="1"/>
          </p:cNvSpPr>
          <p:nvPr/>
        </p:nvSpPr>
        <p:spPr bwMode="auto">
          <a:xfrm>
            <a:off x="3942670" y="15387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0" name="Oval 4316"/>
          <p:cNvSpPr>
            <a:spLocks noChangeArrowheads="1"/>
          </p:cNvSpPr>
          <p:nvPr/>
        </p:nvSpPr>
        <p:spPr bwMode="auto">
          <a:xfrm>
            <a:off x="3628345" y="159585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1" name="Oval 4317"/>
          <p:cNvSpPr>
            <a:spLocks noChangeArrowheads="1"/>
          </p:cNvSpPr>
          <p:nvPr/>
        </p:nvSpPr>
        <p:spPr bwMode="auto">
          <a:xfrm>
            <a:off x="2790145" y="17958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2" name="Oval 4318"/>
          <p:cNvSpPr>
            <a:spLocks noChangeArrowheads="1"/>
          </p:cNvSpPr>
          <p:nvPr/>
        </p:nvSpPr>
        <p:spPr bwMode="auto">
          <a:xfrm>
            <a:off x="3266395" y="18054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3" name="Oval 4319"/>
          <p:cNvSpPr>
            <a:spLocks noChangeArrowheads="1"/>
          </p:cNvSpPr>
          <p:nvPr/>
        </p:nvSpPr>
        <p:spPr bwMode="auto">
          <a:xfrm>
            <a:off x="4476070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4" name="Oval 4320"/>
          <p:cNvSpPr>
            <a:spLocks noChangeArrowheads="1"/>
          </p:cNvSpPr>
          <p:nvPr/>
        </p:nvSpPr>
        <p:spPr bwMode="auto">
          <a:xfrm>
            <a:off x="4504645" y="21006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5" name="Oval 4321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6" name="Oval 4322"/>
          <p:cNvSpPr>
            <a:spLocks noChangeArrowheads="1"/>
          </p:cNvSpPr>
          <p:nvPr/>
        </p:nvSpPr>
        <p:spPr bwMode="auto">
          <a:xfrm>
            <a:off x="3866470" y="15482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7" name="Oval 4323"/>
          <p:cNvSpPr>
            <a:spLocks noChangeArrowheads="1"/>
          </p:cNvSpPr>
          <p:nvPr/>
        </p:nvSpPr>
        <p:spPr bwMode="auto">
          <a:xfrm>
            <a:off x="3856945" y="16530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8" name="Oval 4324"/>
          <p:cNvSpPr>
            <a:spLocks noChangeArrowheads="1"/>
          </p:cNvSpPr>
          <p:nvPr/>
        </p:nvSpPr>
        <p:spPr bwMode="auto">
          <a:xfrm>
            <a:off x="4476070" y="19959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49" name="Oval 4325"/>
          <p:cNvSpPr>
            <a:spLocks noChangeArrowheads="1"/>
          </p:cNvSpPr>
          <p:nvPr/>
        </p:nvSpPr>
        <p:spPr bwMode="auto">
          <a:xfrm>
            <a:off x="2904445" y="1805400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0" name="Oval 4326"/>
          <p:cNvSpPr>
            <a:spLocks noChangeArrowheads="1"/>
          </p:cNvSpPr>
          <p:nvPr/>
        </p:nvSpPr>
        <p:spPr bwMode="auto">
          <a:xfrm>
            <a:off x="4495120" y="21768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1" name="Oval 4327"/>
          <p:cNvSpPr>
            <a:spLocks noChangeArrowheads="1"/>
          </p:cNvSpPr>
          <p:nvPr/>
        </p:nvSpPr>
        <p:spPr bwMode="auto">
          <a:xfrm>
            <a:off x="4485595" y="19768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2" name="Oval 4328"/>
          <p:cNvSpPr>
            <a:spLocks noChangeArrowheads="1"/>
          </p:cNvSpPr>
          <p:nvPr/>
        </p:nvSpPr>
        <p:spPr bwMode="auto">
          <a:xfrm>
            <a:off x="4485595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3" name="Oval 4329"/>
          <p:cNvSpPr>
            <a:spLocks noChangeArrowheads="1"/>
          </p:cNvSpPr>
          <p:nvPr/>
        </p:nvSpPr>
        <p:spPr bwMode="auto">
          <a:xfrm>
            <a:off x="3914095" y="15863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4" name="Oval 4330"/>
          <p:cNvSpPr>
            <a:spLocks noChangeArrowheads="1"/>
          </p:cNvSpPr>
          <p:nvPr/>
        </p:nvSpPr>
        <p:spPr bwMode="auto">
          <a:xfrm>
            <a:off x="4466545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5" name="Oval 4331"/>
          <p:cNvSpPr>
            <a:spLocks noChangeArrowheads="1"/>
          </p:cNvSpPr>
          <p:nvPr/>
        </p:nvSpPr>
        <p:spPr bwMode="auto">
          <a:xfrm>
            <a:off x="3780745" y="17101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6" name="Oval 4332"/>
          <p:cNvSpPr>
            <a:spLocks noChangeArrowheads="1"/>
          </p:cNvSpPr>
          <p:nvPr/>
        </p:nvSpPr>
        <p:spPr bwMode="auto">
          <a:xfrm>
            <a:off x="4495120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7" name="Oval 4333"/>
          <p:cNvSpPr>
            <a:spLocks noChangeArrowheads="1"/>
          </p:cNvSpPr>
          <p:nvPr/>
        </p:nvSpPr>
        <p:spPr bwMode="auto">
          <a:xfrm>
            <a:off x="4485595" y="19197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8" name="Oval 4334"/>
          <p:cNvSpPr>
            <a:spLocks noChangeArrowheads="1"/>
          </p:cNvSpPr>
          <p:nvPr/>
        </p:nvSpPr>
        <p:spPr bwMode="auto">
          <a:xfrm>
            <a:off x="4495120" y="20054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59" name="Oval 4335"/>
          <p:cNvSpPr>
            <a:spLocks noChangeArrowheads="1"/>
          </p:cNvSpPr>
          <p:nvPr/>
        </p:nvSpPr>
        <p:spPr bwMode="auto">
          <a:xfrm>
            <a:off x="3275920" y="1748250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0" name="Oval 4336"/>
          <p:cNvSpPr>
            <a:spLocks noChangeArrowheads="1"/>
          </p:cNvSpPr>
          <p:nvPr/>
        </p:nvSpPr>
        <p:spPr bwMode="auto">
          <a:xfrm>
            <a:off x="3885520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1" name="Oval 4337"/>
          <p:cNvSpPr>
            <a:spLocks noChangeArrowheads="1"/>
          </p:cNvSpPr>
          <p:nvPr/>
        </p:nvSpPr>
        <p:spPr bwMode="auto">
          <a:xfrm>
            <a:off x="4047445" y="17292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2" name="Oval 4338"/>
          <p:cNvSpPr>
            <a:spLocks noChangeArrowheads="1"/>
          </p:cNvSpPr>
          <p:nvPr/>
        </p:nvSpPr>
        <p:spPr bwMode="auto">
          <a:xfrm>
            <a:off x="4466545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3" name="Oval 433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4" name="Oval 4340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004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5" name="Oval 4341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6" name="Oval 4342"/>
          <p:cNvSpPr>
            <a:spLocks noChangeArrowheads="1"/>
          </p:cNvSpPr>
          <p:nvPr/>
        </p:nvSpPr>
        <p:spPr bwMode="auto">
          <a:xfrm>
            <a:off x="3152095" y="1805400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7" name="Oval 4343"/>
          <p:cNvSpPr>
            <a:spLocks noChangeArrowheads="1"/>
          </p:cNvSpPr>
          <p:nvPr/>
        </p:nvSpPr>
        <p:spPr bwMode="auto">
          <a:xfrm>
            <a:off x="4437970" y="20911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8" name="Oval 4344"/>
          <p:cNvSpPr>
            <a:spLocks noChangeArrowheads="1"/>
          </p:cNvSpPr>
          <p:nvPr/>
        </p:nvSpPr>
        <p:spPr bwMode="auto">
          <a:xfrm>
            <a:off x="4466545" y="19482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69" name="Oval 4345"/>
          <p:cNvSpPr>
            <a:spLocks noChangeArrowheads="1"/>
          </p:cNvSpPr>
          <p:nvPr/>
        </p:nvSpPr>
        <p:spPr bwMode="auto">
          <a:xfrm>
            <a:off x="3418795" y="1681575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0" name="Oval 4346"/>
          <p:cNvSpPr>
            <a:spLocks noChangeArrowheads="1"/>
          </p:cNvSpPr>
          <p:nvPr/>
        </p:nvSpPr>
        <p:spPr bwMode="auto">
          <a:xfrm>
            <a:off x="3209245" y="1795875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1" name="Oval 4347"/>
          <p:cNvSpPr>
            <a:spLocks noChangeArrowheads="1"/>
          </p:cNvSpPr>
          <p:nvPr/>
        </p:nvSpPr>
        <p:spPr bwMode="auto">
          <a:xfrm>
            <a:off x="3933145" y="15291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2" name="Oval 4348"/>
          <p:cNvSpPr>
            <a:spLocks noChangeArrowheads="1"/>
          </p:cNvSpPr>
          <p:nvPr/>
        </p:nvSpPr>
        <p:spPr bwMode="auto">
          <a:xfrm>
            <a:off x="2923495" y="1805400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3" name="Oval 434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4" name="Oval 4350"/>
          <p:cNvSpPr>
            <a:spLocks noChangeArrowheads="1"/>
          </p:cNvSpPr>
          <p:nvPr/>
        </p:nvSpPr>
        <p:spPr bwMode="auto">
          <a:xfrm>
            <a:off x="3952195" y="16530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5" name="Oval 4351"/>
          <p:cNvSpPr>
            <a:spLocks noChangeArrowheads="1"/>
          </p:cNvSpPr>
          <p:nvPr/>
        </p:nvSpPr>
        <p:spPr bwMode="auto">
          <a:xfrm>
            <a:off x="3828370" y="16530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6" name="Oval 4352"/>
          <p:cNvSpPr>
            <a:spLocks noChangeArrowheads="1"/>
          </p:cNvSpPr>
          <p:nvPr/>
        </p:nvSpPr>
        <p:spPr bwMode="auto">
          <a:xfrm>
            <a:off x="3847420" y="15101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7" name="Oval 4353"/>
          <p:cNvSpPr>
            <a:spLocks noChangeArrowheads="1"/>
          </p:cNvSpPr>
          <p:nvPr/>
        </p:nvSpPr>
        <p:spPr bwMode="auto">
          <a:xfrm>
            <a:off x="3618820" y="176730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8" name="Oval 4354"/>
          <p:cNvSpPr>
            <a:spLocks noChangeArrowheads="1"/>
          </p:cNvSpPr>
          <p:nvPr/>
        </p:nvSpPr>
        <p:spPr bwMode="auto">
          <a:xfrm>
            <a:off x="2856820" y="17958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79" name="Oval 435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0" name="Oval 4356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1" name="Oval 4357"/>
          <p:cNvSpPr>
            <a:spLocks noChangeArrowheads="1"/>
          </p:cNvSpPr>
          <p:nvPr/>
        </p:nvSpPr>
        <p:spPr bwMode="auto">
          <a:xfrm>
            <a:off x="4533220" y="205305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2" name="Oval 4358"/>
          <p:cNvSpPr>
            <a:spLocks noChangeArrowheads="1"/>
          </p:cNvSpPr>
          <p:nvPr/>
        </p:nvSpPr>
        <p:spPr bwMode="auto">
          <a:xfrm>
            <a:off x="4237945" y="1805400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3" name="Oval 4359"/>
          <p:cNvSpPr>
            <a:spLocks noChangeArrowheads="1"/>
          </p:cNvSpPr>
          <p:nvPr/>
        </p:nvSpPr>
        <p:spPr bwMode="auto">
          <a:xfrm>
            <a:off x="4095070" y="1805400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4" name="Oval 4360"/>
          <p:cNvSpPr>
            <a:spLocks noChangeArrowheads="1"/>
          </p:cNvSpPr>
          <p:nvPr/>
        </p:nvSpPr>
        <p:spPr bwMode="auto">
          <a:xfrm>
            <a:off x="4476070" y="21768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5" name="Oval 4361"/>
          <p:cNvSpPr>
            <a:spLocks noChangeArrowheads="1"/>
          </p:cNvSpPr>
          <p:nvPr/>
        </p:nvSpPr>
        <p:spPr bwMode="auto">
          <a:xfrm>
            <a:off x="3809320" y="15577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6" name="Oval 4362"/>
          <p:cNvSpPr>
            <a:spLocks noChangeArrowheads="1"/>
          </p:cNvSpPr>
          <p:nvPr/>
        </p:nvSpPr>
        <p:spPr bwMode="auto">
          <a:xfrm>
            <a:off x="4466545" y="20435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7" name="Oval 4363"/>
          <p:cNvSpPr>
            <a:spLocks noChangeArrowheads="1"/>
          </p:cNvSpPr>
          <p:nvPr/>
        </p:nvSpPr>
        <p:spPr bwMode="auto">
          <a:xfrm>
            <a:off x="3895045" y="14910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8" name="Oval 4364"/>
          <p:cNvSpPr>
            <a:spLocks noChangeArrowheads="1"/>
          </p:cNvSpPr>
          <p:nvPr/>
        </p:nvSpPr>
        <p:spPr bwMode="auto">
          <a:xfrm>
            <a:off x="4476070" y="19482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89" name="Oval 4365"/>
          <p:cNvSpPr>
            <a:spLocks noChangeArrowheads="1"/>
          </p:cNvSpPr>
          <p:nvPr/>
        </p:nvSpPr>
        <p:spPr bwMode="auto">
          <a:xfrm>
            <a:off x="3942670" y="16815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0" name="Oval 4366"/>
          <p:cNvSpPr>
            <a:spLocks noChangeArrowheads="1"/>
          </p:cNvSpPr>
          <p:nvPr/>
        </p:nvSpPr>
        <p:spPr bwMode="auto">
          <a:xfrm>
            <a:off x="3952195" y="15577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1" name="Oval 4367"/>
          <p:cNvSpPr>
            <a:spLocks noChangeArrowheads="1"/>
          </p:cNvSpPr>
          <p:nvPr/>
        </p:nvSpPr>
        <p:spPr bwMode="auto">
          <a:xfrm>
            <a:off x="3571195" y="171967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2" name="Oval 4368"/>
          <p:cNvSpPr>
            <a:spLocks noChangeArrowheads="1"/>
          </p:cNvSpPr>
          <p:nvPr/>
        </p:nvSpPr>
        <p:spPr bwMode="auto">
          <a:xfrm>
            <a:off x="3866470" y="16149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3" name="Oval 4369"/>
          <p:cNvSpPr>
            <a:spLocks noChangeArrowheads="1"/>
          </p:cNvSpPr>
          <p:nvPr/>
        </p:nvSpPr>
        <p:spPr bwMode="auto">
          <a:xfrm>
            <a:off x="3542620" y="17292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4" name="Oval 4370"/>
          <p:cNvSpPr>
            <a:spLocks noChangeArrowheads="1"/>
          </p:cNvSpPr>
          <p:nvPr/>
        </p:nvSpPr>
        <p:spPr bwMode="auto">
          <a:xfrm>
            <a:off x="3171145" y="1795875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5" name="Oval 4371"/>
          <p:cNvSpPr>
            <a:spLocks noChangeArrowheads="1"/>
          </p:cNvSpPr>
          <p:nvPr/>
        </p:nvSpPr>
        <p:spPr bwMode="auto">
          <a:xfrm>
            <a:off x="3799795" y="16244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6" name="Oval 4372"/>
          <p:cNvSpPr>
            <a:spLocks noChangeArrowheads="1"/>
          </p:cNvSpPr>
          <p:nvPr/>
        </p:nvSpPr>
        <p:spPr bwMode="auto">
          <a:xfrm>
            <a:off x="4056970" y="171015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7" name="Oval 437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8" name="Oval 4374"/>
          <p:cNvSpPr>
            <a:spLocks noChangeArrowheads="1"/>
          </p:cNvSpPr>
          <p:nvPr/>
        </p:nvSpPr>
        <p:spPr bwMode="auto">
          <a:xfrm>
            <a:off x="4504645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99" name="Oval 4375"/>
          <p:cNvSpPr>
            <a:spLocks noChangeArrowheads="1"/>
          </p:cNvSpPr>
          <p:nvPr/>
        </p:nvSpPr>
        <p:spPr bwMode="auto">
          <a:xfrm>
            <a:off x="3914095" y="14815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0" name="Oval 437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1" name="Oval 4377"/>
          <p:cNvSpPr>
            <a:spLocks noChangeArrowheads="1"/>
          </p:cNvSpPr>
          <p:nvPr/>
        </p:nvSpPr>
        <p:spPr bwMode="auto">
          <a:xfrm>
            <a:off x="3952195" y="15577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2" name="Oval 4378"/>
          <p:cNvSpPr>
            <a:spLocks noChangeArrowheads="1"/>
          </p:cNvSpPr>
          <p:nvPr/>
        </p:nvSpPr>
        <p:spPr bwMode="auto">
          <a:xfrm>
            <a:off x="3885520" y="16053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3" name="Oval 4379"/>
          <p:cNvSpPr>
            <a:spLocks noChangeArrowheads="1"/>
          </p:cNvSpPr>
          <p:nvPr/>
        </p:nvSpPr>
        <p:spPr bwMode="auto">
          <a:xfrm>
            <a:off x="3828370" y="17577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4" name="Oval 4380"/>
          <p:cNvSpPr>
            <a:spLocks noChangeArrowheads="1"/>
          </p:cNvSpPr>
          <p:nvPr/>
        </p:nvSpPr>
        <p:spPr bwMode="auto">
          <a:xfrm>
            <a:off x="3828370" y="14720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5" name="Oval 4381"/>
          <p:cNvSpPr>
            <a:spLocks noChangeArrowheads="1"/>
          </p:cNvSpPr>
          <p:nvPr/>
        </p:nvSpPr>
        <p:spPr bwMode="auto">
          <a:xfrm>
            <a:off x="3542620" y="16911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6" name="Oval 4382"/>
          <p:cNvSpPr>
            <a:spLocks noChangeArrowheads="1"/>
          </p:cNvSpPr>
          <p:nvPr/>
        </p:nvSpPr>
        <p:spPr bwMode="auto">
          <a:xfrm>
            <a:off x="3180670" y="17958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7" name="Oval 438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8" name="Oval 4384"/>
          <p:cNvSpPr>
            <a:spLocks noChangeArrowheads="1"/>
          </p:cNvSpPr>
          <p:nvPr/>
        </p:nvSpPr>
        <p:spPr bwMode="auto">
          <a:xfrm>
            <a:off x="3790270" y="17101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09" name="Oval 4385"/>
          <p:cNvSpPr>
            <a:spLocks noChangeArrowheads="1"/>
          </p:cNvSpPr>
          <p:nvPr/>
        </p:nvSpPr>
        <p:spPr bwMode="auto">
          <a:xfrm>
            <a:off x="3733120" y="174825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1" name="Oval 4387"/>
          <p:cNvSpPr>
            <a:spLocks noChangeArrowheads="1"/>
          </p:cNvSpPr>
          <p:nvPr/>
        </p:nvSpPr>
        <p:spPr bwMode="auto">
          <a:xfrm>
            <a:off x="3980770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2" name="Oval 4388"/>
          <p:cNvSpPr>
            <a:spLocks noChangeArrowheads="1"/>
          </p:cNvSpPr>
          <p:nvPr/>
        </p:nvSpPr>
        <p:spPr bwMode="auto">
          <a:xfrm>
            <a:off x="3837895" y="16339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3" name="Oval 4389"/>
          <p:cNvSpPr>
            <a:spLocks noChangeArrowheads="1"/>
          </p:cNvSpPr>
          <p:nvPr/>
        </p:nvSpPr>
        <p:spPr bwMode="auto">
          <a:xfrm>
            <a:off x="4066495" y="169110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4" name="Oval 4390"/>
          <p:cNvSpPr>
            <a:spLocks noChangeArrowheads="1"/>
          </p:cNvSpPr>
          <p:nvPr/>
        </p:nvSpPr>
        <p:spPr bwMode="auto">
          <a:xfrm>
            <a:off x="3914095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5" name="Oval 4391"/>
          <p:cNvSpPr>
            <a:spLocks noChangeArrowheads="1"/>
          </p:cNvSpPr>
          <p:nvPr/>
        </p:nvSpPr>
        <p:spPr bwMode="auto">
          <a:xfrm>
            <a:off x="4447495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6" name="Oval 4392"/>
          <p:cNvSpPr>
            <a:spLocks noChangeArrowheads="1"/>
          </p:cNvSpPr>
          <p:nvPr/>
        </p:nvSpPr>
        <p:spPr bwMode="auto">
          <a:xfrm>
            <a:off x="3971245" y="16434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7" name="Oval 4393"/>
          <p:cNvSpPr>
            <a:spLocks noChangeArrowheads="1"/>
          </p:cNvSpPr>
          <p:nvPr/>
        </p:nvSpPr>
        <p:spPr bwMode="auto">
          <a:xfrm>
            <a:off x="3666445" y="16720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8" name="Oval 4394"/>
          <p:cNvSpPr>
            <a:spLocks noChangeArrowheads="1"/>
          </p:cNvSpPr>
          <p:nvPr/>
        </p:nvSpPr>
        <p:spPr bwMode="auto">
          <a:xfrm>
            <a:off x="4476070" y="19578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19" name="Oval 439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0" name="Oval 4396"/>
          <p:cNvSpPr>
            <a:spLocks noChangeArrowheads="1"/>
          </p:cNvSpPr>
          <p:nvPr/>
        </p:nvSpPr>
        <p:spPr bwMode="auto">
          <a:xfrm>
            <a:off x="3361645" y="17958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1" name="Oval 4397"/>
          <p:cNvSpPr>
            <a:spLocks noChangeArrowheads="1"/>
          </p:cNvSpPr>
          <p:nvPr/>
        </p:nvSpPr>
        <p:spPr bwMode="auto">
          <a:xfrm>
            <a:off x="4504645" y="19387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2" name="Oval 4398"/>
          <p:cNvSpPr>
            <a:spLocks noChangeArrowheads="1"/>
          </p:cNvSpPr>
          <p:nvPr/>
        </p:nvSpPr>
        <p:spPr bwMode="auto">
          <a:xfrm>
            <a:off x="4476070" y="20244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3" name="Oval 4399"/>
          <p:cNvSpPr>
            <a:spLocks noChangeArrowheads="1"/>
          </p:cNvSpPr>
          <p:nvPr/>
        </p:nvSpPr>
        <p:spPr bwMode="auto">
          <a:xfrm>
            <a:off x="3609295" y="17958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4" name="Oval 4400"/>
          <p:cNvSpPr>
            <a:spLocks noChangeArrowheads="1"/>
          </p:cNvSpPr>
          <p:nvPr/>
        </p:nvSpPr>
        <p:spPr bwMode="auto">
          <a:xfrm>
            <a:off x="3323545" y="1795875"/>
            <a:ext cx="66675" cy="66675"/>
          </a:xfrm>
          <a:prstGeom prst="ellipse">
            <a:avLst/>
          </a:prstGeom>
          <a:solidFill>
            <a:srgbClr val="E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5" name="Oval 440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6" name="Oval 4402"/>
          <p:cNvSpPr>
            <a:spLocks noChangeArrowheads="1"/>
          </p:cNvSpPr>
          <p:nvPr/>
        </p:nvSpPr>
        <p:spPr bwMode="auto">
          <a:xfrm>
            <a:off x="3971245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7" name="Oval 4403"/>
          <p:cNvSpPr>
            <a:spLocks noChangeArrowheads="1"/>
          </p:cNvSpPr>
          <p:nvPr/>
        </p:nvSpPr>
        <p:spPr bwMode="auto">
          <a:xfrm>
            <a:off x="3228295" y="17958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8" name="Oval 4404"/>
          <p:cNvSpPr>
            <a:spLocks noChangeArrowheads="1"/>
          </p:cNvSpPr>
          <p:nvPr/>
        </p:nvSpPr>
        <p:spPr bwMode="auto">
          <a:xfrm>
            <a:off x="4476070" y="21578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29" name="Oval 4405"/>
          <p:cNvSpPr>
            <a:spLocks noChangeArrowheads="1"/>
          </p:cNvSpPr>
          <p:nvPr/>
        </p:nvSpPr>
        <p:spPr bwMode="auto">
          <a:xfrm>
            <a:off x="3942670" y="16434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0" name="Oval 4406"/>
          <p:cNvSpPr>
            <a:spLocks noChangeArrowheads="1"/>
          </p:cNvSpPr>
          <p:nvPr/>
        </p:nvSpPr>
        <p:spPr bwMode="auto">
          <a:xfrm>
            <a:off x="4437970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1" name="Oval 4407"/>
          <p:cNvSpPr>
            <a:spLocks noChangeArrowheads="1"/>
          </p:cNvSpPr>
          <p:nvPr/>
        </p:nvSpPr>
        <p:spPr bwMode="auto">
          <a:xfrm>
            <a:off x="4552270" y="20816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2" name="Oval 4408"/>
          <p:cNvSpPr>
            <a:spLocks noChangeArrowheads="1"/>
          </p:cNvSpPr>
          <p:nvPr/>
        </p:nvSpPr>
        <p:spPr bwMode="auto">
          <a:xfrm>
            <a:off x="4514170" y="19768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3" name="Oval 4409"/>
          <p:cNvSpPr>
            <a:spLocks noChangeArrowheads="1"/>
          </p:cNvSpPr>
          <p:nvPr/>
        </p:nvSpPr>
        <p:spPr bwMode="auto">
          <a:xfrm>
            <a:off x="4056970" y="17387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4" name="Oval 4410"/>
          <p:cNvSpPr>
            <a:spLocks noChangeArrowheads="1"/>
          </p:cNvSpPr>
          <p:nvPr/>
        </p:nvSpPr>
        <p:spPr bwMode="auto">
          <a:xfrm>
            <a:off x="3228295" y="17958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5" name="Oval 4411"/>
          <p:cNvSpPr>
            <a:spLocks noChangeArrowheads="1"/>
          </p:cNvSpPr>
          <p:nvPr/>
        </p:nvSpPr>
        <p:spPr bwMode="auto">
          <a:xfrm>
            <a:off x="3609295" y="17387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6" name="Oval 4412"/>
          <p:cNvSpPr>
            <a:spLocks noChangeArrowheads="1"/>
          </p:cNvSpPr>
          <p:nvPr/>
        </p:nvSpPr>
        <p:spPr bwMode="auto">
          <a:xfrm>
            <a:off x="3666445" y="18054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7" name="Oval 4413"/>
          <p:cNvSpPr>
            <a:spLocks noChangeArrowheads="1"/>
          </p:cNvSpPr>
          <p:nvPr/>
        </p:nvSpPr>
        <p:spPr bwMode="auto">
          <a:xfrm>
            <a:off x="4580845" y="220545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8" name="Oval 4414"/>
          <p:cNvSpPr>
            <a:spLocks noChangeArrowheads="1"/>
          </p:cNvSpPr>
          <p:nvPr/>
        </p:nvSpPr>
        <p:spPr bwMode="auto">
          <a:xfrm>
            <a:off x="4399870" y="20244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39" name="Oval 4415"/>
          <p:cNvSpPr>
            <a:spLocks noChangeArrowheads="1"/>
          </p:cNvSpPr>
          <p:nvPr/>
        </p:nvSpPr>
        <p:spPr bwMode="auto">
          <a:xfrm>
            <a:off x="3914095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0" name="Oval 4416"/>
          <p:cNvSpPr>
            <a:spLocks noChangeArrowheads="1"/>
          </p:cNvSpPr>
          <p:nvPr/>
        </p:nvSpPr>
        <p:spPr bwMode="auto">
          <a:xfrm>
            <a:off x="3952195" y="15196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1" name="Oval 4417"/>
          <p:cNvSpPr>
            <a:spLocks noChangeArrowheads="1"/>
          </p:cNvSpPr>
          <p:nvPr/>
        </p:nvSpPr>
        <p:spPr bwMode="auto">
          <a:xfrm>
            <a:off x="4457020" y="20054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2" name="Oval 4418"/>
          <p:cNvSpPr>
            <a:spLocks noChangeArrowheads="1"/>
          </p:cNvSpPr>
          <p:nvPr/>
        </p:nvSpPr>
        <p:spPr bwMode="auto">
          <a:xfrm>
            <a:off x="3790270" y="17006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3" name="Oval 4419"/>
          <p:cNvSpPr>
            <a:spLocks noChangeArrowheads="1"/>
          </p:cNvSpPr>
          <p:nvPr/>
        </p:nvSpPr>
        <p:spPr bwMode="auto">
          <a:xfrm>
            <a:off x="3875995" y="14625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4" name="Oval 4420"/>
          <p:cNvSpPr>
            <a:spLocks noChangeArrowheads="1"/>
          </p:cNvSpPr>
          <p:nvPr/>
        </p:nvSpPr>
        <p:spPr bwMode="auto">
          <a:xfrm>
            <a:off x="4037920" y="16815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5" name="Oval 4421"/>
          <p:cNvSpPr>
            <a:spLocks noChangeArrowheads="1"/>
          </p:cNvSpPr>
          <p:nvPr/>
        </p:nvSpPr>
        <p:spPr bwMode="auto">
          <a:xfrm>
            <a:off x="4476070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6" name="Oval 4422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7" name="Oval 4423"/>
          <p:cNvSpPr>
            <a:spLocks noChangeArrowheads="1"/>
          </p:cNvSpPr>
          <p:nvPr/>
        </p:nvSpPr>
        <p:spPr bwMode="auto">
          <a:xfrm>
            <a:off x="3875995" y="14434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8" name="Oval 4424"/>
          <p:cNvSpPr>
            <a:spLocks noChangeArrowheads="1"/>
          </p:cNvSpPr>
          <p:nvPr/>
        </p:nvSpPr>
        <p:spPr bwMode="auto">
          <a:xfrm>
            <a:off x="4504645" y="19578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49" name="Oval 4425"/>
          <p:cNvSpPr>
            <a:spLocks noChangeArrowheads="1"/>
          </p:cNvSpPr>
          <p:nvPr/>
        </p:nvSpPr>
        <p:spPr bwMode="auto">
          <a:xfrm>
            <a:off x="3523570" y="1729200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0" name="Oval 4426"/>
          <p:cNvSpPr>
            <a:spLocks noChangeArrowheads="1"/>
          </p:cNvSpPr>
          <p:nvPr/>
        </p:nvSpPr>
        <p:spPr bwMode="auto">
          <a:xfrm>
            <a:off x="4514170" y="21387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1" name="Oval 4427"/>
          <p:cNvSpPr>
            <a:spLocks noChangeArrowheads="1"/>
          </p:cNvSpPr>
          <p:nvPr/>
        </p:nvSpPr>
        <p:spPr bwMode="auto">
          <a:xfrm>
            <a:off x="3942670" y="17196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2" name="Oval 4428"/>
          <p:cNvSpPr>
            <a:spLocks noChangeArrowheads="1"/>
          </p:cNvSpPr>
          <p:nvPr/>
        </p:nvSpPr>
        <p:spPr bwMode="auto">
          <a:xfrm>
            <a:off x="450464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3" name="Oval 4429"/>
          <p:cNvSpPr>
            <a:spLocks noChangeArrowheads="1"/>
          </p:cNvSpPr>
          <p:nvPr/>
        </p:nvSpPr>
        <p:spPr bwMode="auto">
          <a:xfrm>
            <a:off x="4476070" y="21197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4" name="Oval 4430"/>
          <p:cNvSpPr>
            <a:spLocks noChangeArrowheads="1"/>
          </p:cNvSpPr>
          <p:nvPr/>
        </p:nvSpPr>
        <p:spPr bwMode="auto">
          <a:xfrm>
            <a:off x="3371170" y="1786350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5" name="Oval 4431"/>
          <p:cNvSpPr>
            <a:spLocks noChangeArrowheads="1"/>
          </p:cNvSpPr>
          <p:nvPr/>
        </p:nvSpPr>
        <p:spPr bwMode="auto">
          <a:xfrm>
            <a:off x="3780745" y="15387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6" name="Oval 4432"/>
          <p:cNvSpPr>
            <a:spLocks noChangeArrowheads="1"/>
          </p:cNvSpPr>
          <p:nvPr/>
        </p:nvSpPr>
        <p:spPr bwMode="auto">
          <a:xfrm>
            <a:off x="3294970" y="1805400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7" name="Oval 4433"/>
          <p:cNvSpPr>
            <a:spLocks noChangeArrowheads="1"/>
          </p:cNvSpPr>
          <p:nvPr/>
        </p:nvSpPr>
        <p:spPr bwMode="auto">
          <a:xfrm>
            <a:off x="4276045" y="17673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8" name="Oval 4434"/>
          <p:cNvSpPr>
            <a:spLocks noChangeArrowheads="1"/>
          </p:cNvSpPr>
          <p:nvPr/>
        </p:nvSpPr>
        <p:spPr bwMode="auto">
          <a:xfrm>
            <a:off x="3971245" y="15196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59" name="Oval 4435"/>
          <p:cNvSpPr>
            <a:spLocks noChangeArrowheads="1"/>
          </p:cNvSpPr>
          <p:nvPr/>
        </p:nvSpPr>
        <p:spPr bwMode="auto">
          <a:xfrm>
            <a:off x="3923620" y="17196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0" name="Oval 4436"/>
          <p:cNvSpPr>
            <a:spLocks noChangeArrowheads="1"/>
          </p:cNvSpPr>
          <p:nvPr/>
        </p:nvSpPr>
        <p:spPr bwMode="auto">
          <a:xfrm>
            <a:off x="3828370" y="17863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1" name="Oval 4437"/>
          <p:cNvSpPr>
            <a:spLocks noChangeArrowheads="1"/>
          </p:cNvSpPr>
          <p:nvPr/>
        </p:nvSpPr>
        <p:spPr bwMode="auto">
          <a:xfrm>
            <a:off x="3094945" y="178635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2" name="Oval 4438"/>
          <p:cNvSpPr>
            <a:spLocks noChangeArrowheads="1"/>
          </p:cNvSpPr>
          <p:nvPr/>
        </p:nvSpPr>
        <p:spPr bwMode="auto">
          <a:xfrm>
            <a:off x="3628345" y="17101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3" name="Oval 4439"/>
          <p:cNvSpPr>
            <a:spLocks noChangeArrowheads="1"/>
          </p:cNvSpPr>
          <p:nvPr/>
        </p:nvSpPr>
        <p:spPr bwMode="auto">
          <a:xfrm>
            <a:off x="4504645" y="19863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4" name="Oval 4440"/>
          <p:cNvSpPr>
            <a:spLocks noChangeArrowheads="1"/>
          </p:cNvSpPr>
          <p:nvPr/>
        </p:nvSpPr>
        <p:spPr bwMode="auto">
          <a:xfrm>
            <a:off x="3390220" y="17673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5" name="Oval 4441"/>
          <p:cNvSpPr>
            <a:spLocks noChangeArrowheads="1"/>
          </p:cNvSpPr>
          <p:nvPr/>
        </p:nvSpPr>
        <p:spPr bwMode="auto">
          <a:xfrm>
            <a:off x="4457020" y="19482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6" name="Oval 4442"/>
          <p:cNvSpPr>
            <a:spLocks noChangeArrowheads="1"/>
          </p:cNvSpPr>
          <p:nvPr/>
        </p:nvSpPr>
        <p:spPr bwMode="auto">
          <a:xfrm>
            <a:off x="3923620" y="15291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7" name="Oval 4443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8" name="Oval 4444"/>
          <p:cNvSpPr>
            <a:spLocks noChangeArrowheads="1"/>
          </p:cNvSpPr>
          <p:nvPr/>
        </p:nvSpPr>
        <p:spPr bwMode="auto">
          <a:xfrm>
            <a:off x="3914095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69" name="Oval 4445"/>
          <p:cNvSpPr>
            <a:spLocks noChangeArrowheads="1"/>
          </p:cNvSpPr>
          <p:nvPr/>
        </p:nvSpPr>
        <p:spPr bwMode="auto">
          <a:xfrm>
            <a:off x="3714070" y="160537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0" name="Oval 4446"/>
          <p:cNvSpPr>
            <a:spLocks noChangeArrowheads="1"/>
          </p:cNvSpPr>
          <p:nvPr/>
        </p:nvSpPr>
        <p:spPr bwMode="auto">
          <a:xfrm>
            <a:off x="4514170" y="200542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1" name="Oval 4447"/>
          <p:cNvSpPr>
            <a:spLocks noChangeArrowheads="1"/>
          </p:cNvSpPr>
          <p:nvPr/>
        </p:nvSpPr>
        <p:spPr bwMode="auto">
          <a:xfrm>
            <a:off x="4437970" y="20530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2" name="Oval 4448"/>
          <p:cNvSpPr>
            <a:spLocks noChangeArrowheads="1"/>
          </p:cNvSpPr>
          <p:nvPr/>
        </p:nvSpPr>
        <p:spPr bwMode="auto">
          <a:xfrm>
            <a:off x="3875995" y="16244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3" name="Oval 4449"/>
          <p:cNvSpPr>
            <a:spLocks noChangeArrowheads="1"/>
          </p:cNvSpPr>
          <p:nvPr/>
        </p:nvSpPr>
        <p:spPr bwMode="auto">
          <a:xfrm>
            <a:off x="2818720" y="179587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4" name="Oval 4450"/>
          <p:cNvSpPr>
            <a:spLocks noChangeArrowheads="1"/>
          </p:cNvSpPr>
          <p:nvPr/>
        </p:nvSpPr>
        <p:spPr bwMode="auto">
          <a:xfrm>
            <a:off x="4076020" y="17387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5" name="Oval 4451"/>
          <p:cNvSpPr>
            <a:spLocks noChangeArrowheads="1"/>
          </p:cNvSpPr>
          <p:nvPr/>
        </p:nvSpPr>
        <p:spPr bwMode="auto">
          <a:xfrm>
            <a:off x="4495120" y="19768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6" name="Oval 4452"/>
          <p:cNvSpPr>
            <a:spLocks noChangeArrowheads="1"/>
          </p:cNvSpPr>
          <p:nvPr/>
        </p:nvSpPr>
        <p:spPr bwMode="auto">
          <a:xfrm>
            <a:off x="3866470" y="15006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7" name="Oval 445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008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8" name="Oval 4454"/>
          <p:cNvSpPr>
            <a:spLocks noChangeArrowheads="1"/>
          </p:cNvSpPr>
          <p:nvPr/>
        </p:nvSpPr>
        <p:spPr bwMode="auto">
          <a:xfrm>
            <a:off x="4437970" y="20340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79" name="Oval 4455"/>
          <p:cNvSpPr>
            <a:spLocks noChangeArrowheads="1"/>
          </p:cNvSpPr>
          <p:nvPr/>
        </p:nvSpPr>
        <p:spPr bwMode="auto">
          <a:xfrm>
            <a:off x="3428320" y="17958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0" name="Oval 4456"/>
          <p:cNvSpPr>
            <a:spLocks noChangeArrowheads="1"/>
          </p:cNvSpPr>
          <p:nvPr/>
        </p:nvSpPr>
        <p:spPr bwMode="auto">
          <a:xfrm>
            <a:off x="3914095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1" name="Oval 4457"/>
          <p:cNvSpPr>
            <a:spLocks noChangeArrowheads="1"/>
          </p:cNvSpPr>
          <p:nvPr/>
        </p:nvSpPr>
        <p:spPr bwMode="auto">
          <a:xfrm>
            <a:off x="3875995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2" name="Oval 4458"/>
          <p:cNvSpPr>
            <a:spLocks noChangeArrowheads="1"/>
          </p:cNvSpPr>
          <p:nvPr/>
        </p:nvSpPr>
        <p:spPr bwMode="auto">
          <a:xfrm>
            <a:off x="4485595" y="20054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3" name="Oval 4459"/>
          <p:cNvSpPr>
            <a:spLocks noChangeArrowheads="1"/>
          </p:cNvSpPr>
          <p:nvPr/>
        </p:nvSpPr>
        <p:spPr bwMode="auto">
          <a:xfrm>
            <a:off x="4485595" y="19863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4" name="Oval 4460"/>
          <p:cNvSpPr>
            <a:spLocks noChangeArrowheads="1"/>
          </p:cNvSpPr>
          <p:nvPr/>
        </p:nvSpPr>
        <p:spPr bwMode="auto">
          <a:xfrm>
            <a:off x="4447495" y="19863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5" name="Oval 4461"/>
          <p:cNvSpPr>
            <a:spLocks noChangeArrowheads="1"/>
          </p:cNvSpPr>
          <p:nvPr/>
        </p:nvSpPr>
        <p:spPr bwMode="auto">
          <a:xfrm>
            <a:off x="4495120" y="20149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6" name="Oval 4462"/>
          <p:cNvSpPr>
            <a:spLocks noChangeArrowheads="1"/>
          </p:cNvSpPr>
          <p:nvPr/>
        </p:nvSpPr>
        <p:spPr bwMode="auto">
          <a:xfrm>
            <a:off x="3971245" y="15672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7" name="Oval 446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8" name="Oval 4464"/>
          <p:cNvSpPr>
            <a:spLocks noChangeArrowheads="1"/>
          </p:cNvSpPr>
          <p:nvPr/>
        </p:nvSpPr>
        <p:spPr bwMode="auto">
          <a:xfrm>
            <a:off x="3590245" y="165300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89" name="Oval 4465"/>
          <p:cNvSpPr>
            <a:spLocks noChangeArrowheads="1"/>
          </p:cNvSpPr>
          <p:nvPr/>
        </p:nvSpPr>
        <p:spPr bwMode="auto">
          <a:xfrm>
            <a:off x="4476070" y="20054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0" name="Oval 4466"/>
          <p:cNvSpPr>
            <a:spLocks noChangeArrowheads="1"/>
          </p:cNvSpPr>
          <p:nvPr/>
        </p:nvSpPr>
        <p:spPr bwMode="auto">
          <a:xfrm>
            <a:off x="4476070" y="19863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1" name="Oval 4467"/>
          <p:cNvSpPr>
            <a:spLocks noChangeArrowheads="1"/>
          </p:cNvSpPr>
          <p:nvPr/>
        </p:nvSpPr>
        <p:spPr bwMode="auto">
          <a:xfrm>
            <a:off x="3628345" y="17292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2" name="Oval 4468"/>
          <p:cNvSpPr>
            <a:spLocks noChangeArrowheads="1"/>
          </p:cNvSpPr>
          <p:nvPr/>
        </p:nvSpPr>
        <p:spPr bwMode="auto">
          <a:xfrm>
            <a:off x="4466545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3" name="Oval 4469"/>
          <p:cNvSpPr>
            <a:spLocks noChangeArrowheads="1"/>
          </p:cNvSpPr>
          <p:nvPr/>
        </p:nvSpPr>
        <p:spPr bwMode="auto">
          <a:xfrm>
            <a:off x="3971245" y="16530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4" name="Oval 4470"/>
          <p:cNvSpPr>
            <a:spLocks noChangeArrowheads="1"/>
          </p:cNvSpPr>
          <p:nvPr/>
        </p:nvSpPr>
        <p:spPr bwMode="auto">
          <a:xfrm>
            <a:off x="3761695" y="15006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5" name="Oval 4471"/>
          <p:cNvSpPr>
            <a:spLocks noChangeArrowheads="1"/>
          </p:cNvSpPr>
          <p:nvPr/>
        </p:nvSpPr>
        <p:spPr bwMode="auto">
          <a:xfrm>
            <a:off x="3761695" y="15196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6" name="Oval 4472"/>
          <p:cNvSpPr>
            <a:spLocks noChangeArrowheads="1"/>
          </p:cNvSpPr>
          <p:nvPr/>
        </p:nvSpPr>
        <p:spPr bwMode="auto">
          <a:xfrm>
            <a:off x="4104595" y="17387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7" name="Oval 4473"/>
          <p:cNvSpPr>
            <a:spLocks noChangeArrowheads="1"/>
          </p:cNvSpPr>
          <p:nvPr/>
        </p:nvSpPr>
        <p:spPr bwMode="auto">
          <a:xfrm>
            <a:off x="4418920" y="21387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8" name="Oval 4474"/>
          <p:cNvSpPr>
            <a:spLocks noChangeArrowheads="1"/>
          </p:cNvSpPr>
          <p:nvPr/>
        </p:nvSpPr>
        <p:spPr bwMode="auto">
          <a:xfrm>
            <a:off x="3942670" y="15291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499" name="Oval 4475"/>
          <p:cNvSpPr>
            <a:spLocks noChangeArrowheads="1"/>
          </p:cNvSpPr>
          <p:nvPr/>
        </p:nvSpPr>
        <p:spPr bwMode="auto">
          <a:xfrm>
            <a:off x="3933145" y="15768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0" name="Oval 4476"/>
          <p:cNvSpPr>
            <a:spLocks noChangeArrowheads="1"/>
          </p:cNvSpPr>
          <p:nvPr/>
        </p:nvSpPr>
        <p:spPr bwMode="auto">
          <a:xfrm>
            <a:off x="3866470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1" name="Oval 4477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2" name="Oval 4478"/>
          <p:cNvSpPr>
            <a:spLocks noChangeArrowheads="1"/>
          </p:cNvSpPr>
          <p:nvPr/>
        </p:nvSpPr>
        <p:spPr bwMode="auto">
          <a:xfrm>
            <a:off x="3552145" y="17768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3" name="Oval 4479"/>
          <p:cNvSpPr>
            <a:spLocks noChangeArrowheads="1"/>
          </p:cNvSpPr>
          <p:nvPr/>
        </p:nvSpPr>
        <p:spPr bwMode="auto">
          <a:xfrm>
            <a:off x="3866470" y="16053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4" name="Oval 4480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5" name="Oval 4481"/>
          <p:cNvSpPr>
            <a:spLocks noChangeArrowheads="1"/>
          </p:cNvSpPr>
          <p:nvPr/>
        </p:nvSpPr>
        <p:spPr bwMode="auto">
          <a:xfrm>
            <a:off x="2952070" y="17958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6" name="Oval 4482"/>
          <p:cNvSpPr>
            <a:spLocks noChangeArrowheads="1"/>
          </p:cNvSpPr>
          <p:nvPr/>
        </p:nvSpPr>
        <p:spPr bwMode="auto">
          <a:xfrm>
            <a:off x="3856945" y="17101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7" name="Oval 4483"/>
          <p:cNvSpPr>
            <a:spLocks noChangeArrowheads="1"/>
          </p:cNvSpPr>
          <p:nvPr/>
        </p:nvSpPr>
        <p:spPr bwMode="auto">
          <a:xfrm>
            <a:off x="3847420" y="17101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8" name="Oval 4484"/>
          <p:cNvSpPr>
            <a:spLocks noChangeArrowheads="1"/>
          </p:cNvSpPr>
          <p:nvPr/>
        </p:nvSpPr>
        <p:spPr bwMode="auto">
          <a:xfrm>
            <a:off x="3923620" y="15006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09" name="Oval 4485"/>
          <p:cNvSpPr>
            <a:spLocks noChangeArrowheads="1"/>
          </p:cNvSpPr>
          <p:nvPr/>
        </p:nvSpPr>
        <p:spPr bwMode="auto">
          <a:xfrm>
            <a:off x="3971245" y="16530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0" name="Oval 4486"/>
          <p:cNvSpPr>
            <a:spLocks noChangeArrowheads="1"/>
          </p:cNvSpPr>
          <p:nvPr/>
        </p:nvSpPr>
        <p:spPr bwMode="auto">
          <a:xfrm>
            <a:off x="4314145" y="18054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1" name="Oval 4487"/>
          <p:cNvSpPr>
            <a:spLocks noChangeArrowheads="1"/>
          </p:cNvSpPr>
          <p:nvPr/>
        </p:nvSpPr>
        <p:spPr bwMode="auto">
          <a:xfrm>
            <a:off x="3590245" y="1691100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2" name="Oval 4488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3" name="Oval 4489"/>
          <p:cNvSpPr>
            <a:spLocks noChangeArrowheads="1"/>
          </p:cNvSpPr>
          <p:nvPr/>
        </p:nvSpPr>
        <p:spPr bwMode="auto">
          <a:xfrm>
            <a:off x="3923620" y="15672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4" name="Oval 4490"/>
          <p:cNvSpPr>
            <a:spLocks noChangeArrowheads="1"/>
          </p:cNvSpPr>
          <p:nvPr/>
        </p:nvSpPr>
        <p:spPr bwMode="auto">
          <a:xfrm>
            <a:off x="3866470" y="16339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5" name="Oval 4491"/>
          <p:cNvSpPr>
            <a:spLocks noChangeArrowheads="1"/>
          </p:cNvSpPr>
          <p:nvPr/>
        </p:nvSpPr>
        <p:spPr bwMode="auto">
          <a:xfrm>
            <a:off x="3542620" y="18054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6" name="Oval 4492"/>
          <p:cNvSpPr>
            <a:spLocks noChangeArrowheads="1"/>
          </p:cNvSpPr>
          <p:nvPr/>
        </p:nvSpPr>
        <p:spPr bwMode="auto">
          <a:xfrm>
            <a:off x="4476070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7" name="Oval 4493"/>
          <p:cNvSpPr>
            <a:spLocks noChangeArrowheads="1"/>
          </p:cNvSpPr>
          <p:nvPr/>
        </p:nvSpPr>
        <p:spPr bwMode="auto">
          <a:xfrm>
            <a:off x="4504645" y="19578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8" name="Oval 4494"/>
          <p:cNvSpPr>
            <a:spLocks noChangeArrowheads="1"/>
          </p:cNvSpPr>
          <p:nvPr/>
        </p:nvSpPr>
        <p:spPr bwMode="auto">
          <a:xfrm>
            <a:off x="3771220" y="15387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19" name="Oval 4495"/>
          <p:cNvSpPr>
            <a:spLocks noChangeArrowheads="1"/>
          </p:cNvSpPr>
          <p:nvPr/>
        </p:nvSpPr>
        <p:spPr bwMode="auto">
          <a:xfrm>
            <a:off x="4485595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0" name="Oval 4496"/>
          <p:cNvSpPr>
            <a:spLocks noChangeArrowheads="1"/>
          </p:cNvSpPr>
          <p:nvPr/>
        </p:nvSpPr>
        <p:spPr bwMode="auto">
          <a:xfrm>
            <a:off x="3980770" y="16720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1" name="Oval 4497"/>
          <p:cNvSpPr>
            <a:spLocks noChangeArrowheads="1"/>
          </p:cNvSpPr>
          <p:nvPr/>
        </p:nvSpPr>
        <p:spPr bwMode="auto">
          <a:xfrm>
            <a:off x="3571195" y="17196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2" name="Oval 4498"/>
          <p:cNvSpPr>
            <a:spLocks noChangeArrowheads="1"/>
          </p:cNvSpPr>
          <p:nvPr/>
        </p:nvSpPr>
        <p:spPr bwMode="auto">
          <a:xfrm>
            <a:off x="4495120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3" name="Oval 4499"/>
          <p:cNvSpPr>
            <a:spLocks noChangeArrowheads="1"/>
          </p:cNvSpPr>
          <p:nvPr/>
        </p:nvSpPr>
        <p:spPr bwMode="auto">
          <a:xfrm>
            <a:off x="4485595" y="20054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4" name="Oval 4500"/>
          <p:cNvSpPr>
            <a:spLocks noChangeArrowheads="1"/>
          </p:cNvSpPr>
          <p:nvPr/>
        </p:nvSpPr>
        <p:spPr bwMode="auto">
          <a:xfrm>
            <a:off x="3923620" y="15958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5" name="Oval 4501"/>
          <p:cNvSpPr>
            <a:spLocks noChangeArrowheads="1"/>
          </p:cNvSpPr>
          <p:nvPr/>
        </p:nvSpPr>
        <p:spPr bwMode="auto">
          <a:xfrm>
            <a:off x="3799795" y="16053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6" name="Oval 4502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7" name="Oval 4503"/>
          <p:cNvSpPr>
            <a:spLocks noChangeArrowheads="1"/>
          </p:cNvSpPr>
          <p:nvPr/>
        </p:nvSpPr>
        <p:spPr bwMode="auto">
          <a:xfrm>
            <a:off x="3494995" y="170062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8" name="Oval 4504"/>
          <p:cNvSpPr>
            <a:spLocks noChangeArrowheads="1"/>
          </p:cNvSpPr>
          <p:nvPr/>
        </p:nvSpPr>
        <p:spPr bwMode="auto">
          <a:xfrm>
            <a:off x="3552145" y="17768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29" name="Oval 4505"/>
          <p:cNvSpPr>
            <a:spLocks noChangeArrowheads="1"/>
          </p:cNvSpPr>
          <p:nvPr/>
        </p:nvSpPr>
        <p:spPr bwMode="auto">
          <a:xfrm>
            <a:off x="4495120" y="19959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0" name="Oval 4506"/>
          <p:cNvSpPr>
            <a:spLocks noChangeArrowheads="1"/>
          </p:cNvSpPr>
          <p:nvPr/>
        </p:nvSpPr>
        <p:spPr bwMode="auto">
          <a:xfrm>
            <a:off x="4237945" y="18149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1" name="Oval 4507"/>
          <p:cNvSpPr>
            <a:spLocks noChangeArrowheads="1"/>
          </p:cNvSpPr>
          <p:nvPr/>
        </p:nvSpPr>
        <p:spPr bwMode="auto">
          <a:xfrm>
            <a:off x="3904570" y="15101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2" name="Oval 4508"/>
          <p:cNvSpPr>
            <a:spLocks noChangeArrowheads="1"/>
          </p:cNvSpPr>
          <p:nvPr/>
        </p:nvSpPr>
        <p:spPr bwMode="auto">
          <a:xfrm>
            <a:off x="3980770" y="15006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3" name="Oval 4509"/>
          <p:cNvSpPr>
            <a:spLocks noChangeArrowheads="1"/>
          </p:cNvSpPr>
          <p:nvPr/>
        </p:nvSpPr>
        <p:spPr bwMode="auto">
          <a:xfrm>
            <a:off x="4256995" y="171015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4" name="Oval 4510"/>
          <p:cNvSpPr>
            <a:spLocks noChangeArrowheads="1"/>
          </p:cNvSpPr>
          <p:nvPr/>
        </p:nvSpPr>
        <p:spPr bwMode="auto">
          <a:xfrm>
            <a:off x="3618820" y="17958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5" name="Oval 4511"/>
          <p:cNvSpPr>
            <a:spLocks noChangeArrowheads="1"/>
          </p:cNvSpPr>
          <p:nvPr/>
        </p:nvSpPr>
        <p:spPr bwMode="auto">
          <a:xfrm>
            <a:off x="3209245" y="1814925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6" name="Oval 4512"/>
          <p:cNvSpPr>
            <a:spLocks noChangeArrowheads="1"/>
          </p:cNvSpPr>
          <p:nvPr/>
        </p:nvSpPr>
        <p:spPr bwMode="auto">
          <a:xfrm>
            <a:off x="3533095" y="17768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7" name="Oval 4513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8" name="Oval 4514"/>
          <p:cNvSpPr>
            <a:spLocks noChangeArrowheads="1"/>
          </p:cNvSpPr>
          <p:nvPr/>
        </p:nvSpPr>
        <p:spPr bwMode="auto">
          <a:xfrm>
            <a:off x="4561795" y="212925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39" name="Oval 4515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0" name="Oval 4516"/>
          <p:cNvSpPr>
            <a:spLocks noChangeArrowheads="1"/>
          </p:cNvSpPr>
          <p:nvPr/>
        </p:nvSpPr>
        <p:spPr bwMode="auto">
          <a:xfrm>
            <a:off x="3818845" y="15577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1" name="Oval 451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2" name="Oval 4518"/>
          <p:cNvSpPr>
            <a:spLocks noChangeArrowheads="1"/>
          </p:cNvSpPr>
          <p:nvPr/>
        </p:nvSpPr>
        <p:spPr bwMode="auto">
          <a:xfrm>
            <a:off x="4485595" y="19768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3" name="Oval 4519"/>
          <p:cNvSpPr>
            <a:spLocks noChangeArrowheads="1"/>
          </p:cNvSpPr>
          <p:nvPr/>
        </p:nvSpPr>
        <p:spPr bwMode="auto">
          <a:xfrm>
            <a:off x="4485595" y="20054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4" name="Oval 4520"/>
          <p:cNvSpPr>
            <a:spLocks noChangeArrowheads="1"/>
          </p:cNvSpPr>
          <p:nvPr/>
        </p:nvSpPr>
        <p:spPr bwMode="auto">
          <a:xfrm>
            <a:off x="4580845" y="214830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5" name="Oval 4521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6" name="Oval 4522"/>
          <p:cNvSpPr>
            <a:spLocks noChangeArrowheads="1"/>
          </p:cNvSpPr>
          <p:nvPr/>
        </p:nvSpPr>
        <p:spPr bwMode="auto">
          <a:xfrm>
            <a:off x="4571320" y="209115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7" name="Oval 4523"/>
          <p:cNvSpPr>
            <a:spLocks noChangeArrowheads="1"/>
          </p:cNvSpPr>
          <p:nvPr/>
        </p:nvSpPr>
        <p:spPr bwMode="auto">
          <a:xfrm>
            <a:off x="3761695" y="17387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8" name="Oval 4524"/>
          <p:cNvSpPr>
            <a:spLocks noChangeArrowheads="1"/>
          </p:cNvSpPr>
          <p:nvPr/>
        </p:nvSpPr>
        <p:spPr bwMode="auto">
          <a:xfrm>
            <a:off x="2990170" y="1805400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49" name="Oval 4525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0" name="Oval 4526"/>
          <p:cNvSpPr>
            <a:spLocks noChangeArrowheads="1"/>
          </p:cNvSpPr>
          <p:nvPr/>
        </p:nvSpPr>
        <p:spPr bwMode="auto">
          <a:xfrm>
            <a:off x="3980770" y="16244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1" name="Oval 4527"/>
          <p:cNvSpPr>
            <a:spLocks noChangeArrowheads="1"/>
          </p:cNvSpPr>
          <p:nvPr/>
        </p:nvSpPr>
        <p:spPr bwMode="auto">
          <a:xfrm>
            <a:off x="3980770" y="15387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2" name="Oval 4528"/>
          <p:cNvSpPr>
            <a:spLocks noChangeArrowheads="1"/>
          </p:cNvSpPr>
          <p:nvPr/>
        </p:nvSpPr>
        <p:spPr bwMode="auto">
          <a:xfrm>
            <a:off x="3818845" y="16720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3" name="Oval 4529"/>
          <p:cNvSpPr>
            <a:spLocks noChangeArrowheads="1"/>
          </p:cNvSpPr>
          <p:nvPr/>
        </p:nvSpPr>
        <p:spPr bwMode="auto">
          <a:xfrm>
            <a:off x="3628345" y="1681575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4" name="Oval 4530"/>
          <p:cNvSpPr>
            <a:spLocks noChangeArrowheads="1"/>
          </p:cNvSpPr>
          <p:nvPr/>
        </p:nvSpPr>
        <p:spPr bwMode="auto">
          <a:xfrm>
            <a:off x="3790270" y="15672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5" name="Oval 4531"/>
          <p:cNvSpPr>
            <a:spLocks noChangeArrowheads="1"/>
          </p:cNvSpPr>
          <p:nvPr/>
        </p:nvSpPr>
        <p:spPr bwMode="auto">
          <a:xfrm>
            <a:off x="4399870" y="207210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6" name="Oval 4532"/>
          <p:cNvSpPr>
            <a:spLocks noChangeArrowheads="1"/>
          </p:cNvSpPr>
          <p:nvPr/>
        </p:nvSpPr>
        <p:spPr bwMode="auto">
          <a:xfrm>
            <a:off x="4447495" y="17958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7" name="Oval 453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8" name="Oval 4534"/>
          <p:cNvSpPr>
            <a:spLocks noChangeArrowheads="1"/>
          </p:cNvSpPr>
          <p:nvPr/>
        </p:nvSpPr>
        <p:spPr bwMode="auto">
          <a:xfrm>
            <a:off x="4523695" y="203400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59" name="Oval 4535"/>
          <p:cNvSpPr>
            <a:spLocks noChangeArrowheads="1"/>
          </p:cNvSpPr>
          <p:nvPr/>
        </p:nvSpPr>
        <p:spPr bwMode="auto">
          <a:xfrm>
            <a:off x="3933145" y="15672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0" name="Oval 4536"/>
          <p:cNvSpPr>
            <a:spLocks noChangeArrowheads="1"/>
          </p:cNvSpPr>
          <p:nvPr/>
        </p:nvSpPr>
        <p:spPr bwMode="auto">
          <a:xfrm>
            <a:off x="3542620" y="18054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1" name="Oval 4537"/>
          <p:cNvSpPr>
            <a:spLocks noChangeArrowheads="1"/>
          </p:cNvSpPr>
          <p:nvPr/>
        </p:nvSpPr>
        <p:spPr bwMode="auto">
          <a:xfrm>
            <a:off x="3914095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2" name="Oval 4538"/>
          <p:cNvSpPr>
            <a:spLocks noChangeArrowheads="1"/>
          </p:cNvSpPr>
          <p:nvPr/>
        </p:nvSpPr>
        <p:spPr bwMode="auto">
          <a:xfrm>
            <a:off x="3704545" y="17863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3" name="Oval 4539"/>
          <p:cNvSpPr>
            <a:spLocks noChangeArrowheads="1"/>
          </p:cNvSpPr>
          <p:nvPr/>
        </p:nvSpPr>
        <p:spPr bwMode="auto">
          <a:xfrm>
            <a:off x="4152220" y="171015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4" name="Oval 4540"/>
          <p:cNvSpPr>
            <a:spLocks noChangeArrowheads="1"/>
          </p:cNvSpPr>
          <p:nvPr/>
        </p:nvSpPr>
        <p:spPr bwMode="auto">
          <a:xfrm>
            <a:off x="4495120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5" name="Oval 454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6" name="Oval 4542"/>
          <p:cNvSpPr>
            <a:spLocks noChangeArrowheads="1"/>
          </p:cNvSpPr>
          <p:nvPr/>
        </p:nvSpPr>
        <p:spPr bwMode="auto">
          <a:xfrm>
            <a:off x="3018745" y="1795875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7" name="Oval 4543"/>
          <p:cNvSpPr>
            <a:spLocks noChangeArrowheads="1"/>
          </p:cNvSpPr>
          <p:nvPr/>
        </p:nvSpPr>
        <p:spPr bwMode="auto">
          <a:xfrm>
            <a:off x="4095070" y="17006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8" name="Oval 4544"/>
          <p:cNvSpPr>
            <a:spLocks noChangeArrowheads="1"/>
          </p:cNvSpPr>
          <p:nvPr/>
        </p:nvSpPr>
        <p:spPr bwMode="auto">
          <a:xfrm>
            <a:off x="4466545" y="19959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69" name="Oval 4545"/>
          <p:cNvSpPr>
            <a:spLocks noChangeArrowheads="1"/>
          </p:cNvSpPr>
          <p:nvPr/>
        </p:nvSpPr>
        <p:spPr bwMode="auto">
          <a:xfrm>
            <a:off x="3875995" y="16625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0" name="Oval 4546"/>
          <p:cNvSpPr>
            <a:spLocks noChangeArrowheads="1"/>
          </p:cNvSpPr>
          <p:nvPr/>
        </p:nvSpPr>
        <p:spPr bwMode="auto">
          <a:xfrm>
            <a:off x="4466545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1" name="Oval 4547"/>
          <p:cNvSpPr>
            <a:spLocks noChangeArrowheads="1"/>
          </p:cNvSpPr>
          <p:nvPr/>
        </p:nvSpPr>
        <p:spPr bwMode="auto">
          <a:xfrm>
            <a:off x="3885520" y="14720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2" name="Oval 4548"/>
          <p:cNvSpPr>
            <a:spLocks noChangeArrowheads="1"/>
          </p:cNvSpPr>
          <p:nvPr/>
        </p:nvSpPr>
        <p:spPr bwMode="auto">
          <a:xfrm>
            <a:off x="3237820" y="1786350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3" name="Oval 454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4" name="Oval 4550"/>
          <p:cNvSpPr>
            <a:spLocks noChangeArrowheads="1"/>
          </p:cNvSpPr>
          <p:nvPr/>
        </p:nvSpPr>
        <p:spPr bwMode="auto">
          <a:xfrm>
            <a:off x="3914095" y="14339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5" name="Oval 4551"/>
          <p:cNvSpPr>
            <a:spLocks noChangeArrowheads="1"/>
          </p:cNvSpPr>
          <p:nvPr/>
        </p:nvSpPr>
        <p:spPr bwMode="auto">
          <a:xfrm>
            <a:off x="4514170" y="21578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6" name="Oval 4552"/>
          <p:cNvSpPr>
            <a:spLocks noChangeArrowheads="1"/>
          </p:cNvSpPr>
          <p:nvPr/>
        </p:nvSpPr>
        <p:spPr bwMode="auto">
          <a:xfrm>
            <a:off x="3875995" y="16244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7" name="Oval 4553"/>
          <p:cNvSpPr>
            <a:spLocks noChangeArrowheads="1"/>
          </p:cNvSpPr>
          <p:nvPr/>
        </p:nvSpPr>
        <p:spPr bwMode="auto">
          <a:xfrm>
            <a:off x="3999820" y="16244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8" name="Oval 4554"/>
          <p:cNvSpPr>
            <a:spLocks noChangeArrowheads="1"/>
          </p:cNvSpPr>
          <p:nvPr/>
        </p:nvSpPr>
        <p:spPr bwMode="auto">
          <a:xfrm>
            <a:off x="3637870" y="15958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79" name="Oval 4555"/>
          <p:cNvSpPr>
            <a:spLocks noChangeArrowheads="1"/>
          </p:cNvSpPr>
          <p:nvPr/>
        </p:nvSpPr>
        <p:spPr bwMode="auto">
          <a:xfrm>
            <a:off x="4237945" y="177682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0" name="Oval 4556"/>
          <p:cNvSpPr>
            <a:spLocks noChangeArrowheads="1"/>
          </p:cNvSpPr>
          <p:nvPr/>
        </p:nvSpPr>
        <p:spPr bwMode="auto">
          <a:xfrm>
            <a:off x="3837895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1" name="Oval 4557"/>
          <p:cNvSpPr>
            <a:spLocks noChangeArrowheads="1"/>
          </p:cNvSpPr>
          <p:nvPr/>
        </p:nvSpPr>
        <p:spPr bwMode="auto">
          <a:xfrm>
            <a:off x="3818845" y="15196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2" name="Oval 4558"/>
          <p:cNvSpPr>
            <a:spLocks noChangeArrowheads="1"/>
          </p:cNvSpPr>
          <p:nvPr/>
        </p:nvSpPr>
        <p:spPr bwMode="auto">
          <a:xfrm>
            <a:off x="3875995" y="15291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3" name="Oval 4559"/>
          <p:cNvSpPr>
            <a:spLocks noChangeArrowheads="1"/>
          </p:cNvSpPr>
          <p:nvPr/>
        </p:nvSpPr>
        <p:spPr bwMode="auto">
          <a:xfrm>
            <a:off x="3152095" y="1805400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4" name="Oval 4560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5" name="Oval 4561"/>
          <p:cNvSpPr>
            <a:spLocks noChangeArrowheads="1"/>
          </p:cNvSpPr>
          <p:nvPr/>
        </p:nvSpPr>
        <p:spPr bwMode="auto">
          <a:xfrm>
            <a:off x="3247345" y="17958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6" name="Oval 4562"/>
          <p:cNvSpPr>
            <a:spLocks noChangeArrowheads="1"/>
          </p:cNvSpPr>
          <p:nvPr/>
        </p:nvSpPr>
        <p:spPr bwMode="auto">
          <a:xfrm>
            <a:off x="3980770" y="17387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7" name="Oval 4563"/>
          <p:cNvSpPr>
            <a:spLocks noChangeArrowheads="1"/>
          </p:cNvSpPr>
          <p:nvPr/>
        </p:nvSpPr>
        <p:spPr bwMode="auto">
          <a:xfrm>
            <a:off x="3294970" y="1814925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8" name="Oval 4564"/>
          <p:cNvSpPr>
            <a:spLocks noChangeArrowheads="1"/>
          </p:cNvSpPr>
          <p:nvPr/>
        </p:nvSpPr>
        <p:spPr bwMode="auto">
          <a:xfrm>
            <a:off x="3904570" y="14434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89" name="Oval 4565"/>
          <p:cNvSpPr>
            <a:spLocks noChangeArrowheads="1"/>
          </p:cNvSpPr>
          <p:nvPr/>
        </p:nvSpPr>
        <p:spPr bwMode="auto">
          <a:xfrm>
            <a:off x="3885520" y="15387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0" name="Oval 4566"/>
          <p:cNvSpPr>
            <a:spLocks noChangeArrowheads="1"/>
          </p:cNvSpPr>
          <p:nvPr/>
        </p:nvSpPr>
        <p:spPr bwMode="auto">
          <a:xfrm>
            <a:off x="3809320" y="16053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1" name="Oval 4567"/>
          <p:cNvSpPr>
            <a:spLocks noChangeArrowheads="1"/>
          </p:cNvSpPr>
          <p:nvPr/>
        </p:nvSpPr>
        <p:spPr bwMode="auto">
          <a:xfrm>
            <a:off x="3780745" y="16530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2" name="Oval 4568"/>
          <p:cNvSpPr>
            <a:spLocks noChangeArrowheads="1"/>
          </p:cNvSpPr>
          <p:nvPr/>
        </p:nvSpPr>
        <p:spPr bwMode="auto">
          <a:xfrm>
            <a:off x="4476070" y="19959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3" name="Oval 4569"/>
          <p:cNvSpPr>
            <a:spLocks noChangeArrowheads="1"/>
          </p:cNvSpPr>
          <p:nvPr/>
        </p:nvSpPr>
        <p:spPr bwMode="auto">
          <a:xfrm>
            <a:off x="3571195" y="168157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4" name="Oval 4570"/>
          <p:cNvSpPr>
            <a:spLocks noChangeArrowheads="1"/>
          </p:cNvSpPr>
          <p:nvPr/>
        </p:nvSpPr>
        <p:spPr bwMode="auto">
          <a:xfrm>
            <a:off x="4495120" y="21768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5" name="Oval 4571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6" name="Oval 4572"/>
          <p:cNvSpPr>
            <a:spLocks noChangeArrowheads="1"/>
          </p:cNvSpPr>
          <p:nvPr/>
        </p:nvSpPr>
        <p:spPr bwMode="auto">
          <a:xfrm>
            <a:off x="3771220" y="17768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7" name="Oval 4573"/>
          <p:cNvSpPr>
            <a:spLocks noChangeArrowheads="1"/>
          </p:cNvSpPr>
          <p:nvPr/>
        </p:nvSpPr>
        <p:spPr bwMode="auto">
          <a:xfrm>
            <a:off x="4466545" y="20721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8" name="Oval 4574"/>
          <p:cNvSpPr>
            <a:spLocks noChangeArrowheads="1"/>
          </p:cNvSpPr>
          <p:nvPr/>
        </p:nvSpPr>
        <p:spPr bwMode="auto">
          <a:xfrm>
            <a:off x="3618820" y="172920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599" name="Oval 4575"/>
          <p:cNvSpPr>
            <a:spLocks noChangeArrowheads="1"/>
          </p:cNvSpPr>
          <p:nvPr/>
        </p:nvSpPr>
        <p:spPr bwMode="auto">
          <a:xfrm>
            <a:off x="3923620" y="14910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0" name="Oval 4576"/>
          <p:cNvSpPr>
            <a:spLocks noChangeArrowheads="1"/>
          </p:cNvSpPr>
          <p:nvPr/>
        </p:nvSpPr>
        <p:spPr bwMode="auto">
          <a:xfrm>
            <a:off x="4142695" y="165300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1" name="Oval 4577"/>
          <p:cNvSpPr>
            <a:spLocks noChangeArrowheads="1"/>
          </p:cNvSpPr>
          <p:nvPr/>
        </p:nvSpPr>
        <p:spPr bwMode="auto">
          <a:xfrm>
            <a:off x="4428445" y="21292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2" name="Oval 4578"/>
          <p:cNvSpPr>
            <a:spLocks noChangeArrowheads="1"/>
          </p:cNvSpPr>
          <p:nvPr/>
        </p:nvSpPr>
        <p:spPr bwMode="auto">
          <a:xfrm>
            <a:off x="4466545" y="19863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3" name="Oval 4579"/>
          <p:cNvSpPr>
            <a:spLocks noChangeArrowheads="1"/>
          </p:cNvSpPr>
          <p:nvPr/>
        </p:nvSpPr>
        <p:spPr bwMode="auto">
          <a:xfrm>
            <a:off x="4380820" y="20816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4" name="Oval 4580"/>
          <p:cNvSpPr>
            <a:spLocks noChangeArrowheads="1"/>
          </p:cNvSpPr>
          <p:nvPr/>
        </p:nvSpPr>
        <p:spPr bwMode="auto">
          <a:xfrm>
            <a:off x="4504645" y="20244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5" name="Oval 4581"/>
          <p:cNvSpPr>
            <a:spLocks noChangeArrowheads="1"/>
          </p:cNvSpPr>
          <p:nvPr/>
        </p:nvSpPr>
        <p:spPr bwMode="auto">
          <a:xfrm>
            <a:off x="4142695" y="171967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6" name="Oval 4582"/>
          <p:cNvSpPr>
            <a:spLocks noChangeArrowheads="1"/>
          </p:cNvSpPr>
          <p:nvPr/>
        </p:nvSpPr>
        <p:spPr bwMode="auto">
          <a:xfrm>
            <a:off x="3933145" y="15672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7" name="Oval 458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8" name="Oval 4584"/>
          <p:cNvSpPr>
            <a:spLocks noChangeArrowheads="1"/>
          </p:cNvSpPr>
          <p:nvPr/>
        </p:nvSpPr>
        <p:spPr bwMode="auto">
          <a:xfrm>
            <a:off x="3971245" y="15387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09" name="Oval 4585"/>
          <p:cNvSpPr>
            <a:spLocks noChangeArrowheads="1"/>
          </p:cNvSpPr>
          <p:nvPr/>
        </p:nvSpPr>
        <p:spPr bwMode="auto">
          <a:xfrm>
            <a:off x="3771220" y="17958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0" name="Oval 4586"/>
          <p:cNvSpPr>
            <a:spLocks noChangeArrowheads="1"/>
          </p:cNvSpPr>
          <p:nvPr/>
        </p:nvSpPr>
        <p:spPr bwMode="auto">
          <a:xfrm>
            <a:off x="4495120" y="21387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2" name="Oval 4588"/>
          <p:cNvSpPr>
            <a:spLocks noChangeArrowheads="1"/>
          </p:cNvSpPr>
          <p:nvPr/>
        </p:nvSpPr>
        <p:spPr bwMode="auto">
          <a:xfrm>
            <a:off x="4485595" y="19768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3" name="Oval 458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4" name="Oval 4590"/>
          <p:cNvSpPr>
            <a:spLocks noChangeArrowheads="1"/>
          </p:cNvSpPr>
          <p:nvPr/>
        </p:nvSpPr>
        <p:spPr bwMode="auto">
          <a:xfrm>
            <a:off x="3885520" y="14910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5" name="Oval 4591"/>
          <p:cNvSpPr>
            <a:spLocks noChangeArrowheads="1"/>
          </p:cNvSpPr>
          <p:nvPr/>
        </p:nvSpPr>
        <p:spPr bwMode="auto">
          <a:xfrm>
            <a:off x="450464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6" name="Oval 4592"/>
          <p:cNvSpPr>
            <a:spLocks noChangeArrowheads="1"/>
          </p:cNvSpPr>
          <p:nvPr/>
        </p:nvSpPr>
        <p:spPr bwMode="auto">
          <a:xfrm>
            <a:off x="3847420" y="16911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7" name="Oval 4593"/>
          <p:cNvSpPr>
            <a:spLocks noChangeArrowheads="1"/>
          </p:cNvSpPr>
          <p:nvPr/>
        </p:nvSpPr>
        <p:spPr bwMode="auto">
          <a:xfrm>
            <a:off x="3933145" y="17196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8" name="Oval 4594"/>
          <p:cNvSpPr>
            <a:spLocks noChangeArrowheads="1"/>
          </p:cNvSpPr>
          <p:nvPr/>
        </p:nvSpPr>
        <p:spPr bwMode="auto">
          <a:xfrm>
            <a:off x="3571195" y="17196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19" name="Oval 4595"/>
          <p:cNvSpPr>
            <a:spLocks noChangeArrowheads="1"/>
          </p:cNvSpPr>
          <p:nvPr/>
        </p:nvSpPr>
        <p:spPr bwMode="auto">
          <a:xfrm>
            <a:off x="3895045" y="14625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0" name="Oval 4596"/>
          <p:cNvSpPr>
            <a:spLocks noChangeArrowheads="1"/>
          </p:cNvSpPr>
          <p:nvPr/>
        </p:nvSpPr>
        <p:spPr bwMode="auto">
          <a:xfrm>
            <a:off x="3904570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1" name="Oval 4597"/>
          <p:cNvSpPr>
            <a:spLocks noChangeArrowheads="1"/>
          </p:cNvSpPr>
          <p:nvPr/>
        </p:nvSpPr>
        <p:spPr bwMode="auto">
          <a:xfrm>
            <a:off x="3866470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2" name="Oval 4598"/>
          <p:cNvSpPr>
            <a:spLocks noChangeArrowheads="1"/>
          </p:cNvSpPr>
          <p:nvPr/>
        </p:nvSpPr>
        <p:spPr bwMode="auto">
          <a:xfrm>
            <a:off x="4457020" y="19482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3" name="Oval 4599"/>
          <p:cNvSpPr>
            <a:spLocks noChangeArrowheads="1"/>
          </p:cNvSpPr>
          <p:nvPr/>
        </p:nvSpPr>
        <p:spPr bwMode="auto">
          <a:xfrm>
            <a:off x="3456895" y="17958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4" name="Oval 4600"/>
          <p:cNvSpPr>
            <a:spLocks noChangeArrowheads="1"/>
          </p:cNvSpPr>
          <p:nvPr/>
        </p:nvSpPr>
        <p:spPr bwMode="auto">
          <a:xfrm>
            <a:off x="4437970" y="21292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5" name="Oval 4601"/>
          <p:cNvSpPr>
            <a:spLocks noChangeArrowheads="1"/>
          </p:cNvSpPr>
          <p:nvPr/>
        </p:nvSpPr>
        <p:spPr bwMode="auto">
          <a:xfrm>
            <a:off x="3066370" y="178635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6" name="Oval 4602"/>
          <p:cNvSpPr>
            <a:spLocks noChangeArrowheads="1"/>
          </p:cNvSpPr>
          <p:nvPr/>
        </p:nvSpPr>
        <p:spPr bwMode="auto">
          <a:xfrm>
            <a:off x="3637870" y="170062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7" name="Oval 4603"/>
          <p:cNvSpPr>
            <a:spLocks noChangeArrowheads="1"/>
          </p:cNvSpPr>
          <p:nvPr/>
        </p:nvSpPr>
        <p:spPr bwMode="auto">
          <a:xfrm>
            <a:off x="3809320" y="15577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8" name="Oval 460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29" name="Oval 4605"/>
          <p:cNvSpPr>
            <a:spLocks noChangeArrowheads="1"/>
          </p:cNvSpPr>
          <p:nvPr/>
        </p:nvSpPr>
        <p:spPr bwMode="auto">
          <a:xfrm>
            <a:off x="3847420" y="14815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0" name="Oval 4606"/>
          <p:cNvSpPr>
            <a:spLocks noChangeArrowheads="1"/>
          </p:cNvSpPr>
          <p:nvPr/>
        </p:nvSpPr>
        <p:spPr bwMode="auto">
          <a:xfrm>
            <a:off x="4542745" y="209115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1" name="Oval 4607"/>
          <p:cNvSpPr>
            <a:spLocks noChangeArrowheads="1"/>
          </p:cNvSpPr>
          <p:nvPr/>
        </p:nvSpPr>
        <p:spPr bwMode="auto">
          <a:xfrm>
            <a:off x="3914095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2" name="Oval 4608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3" name="Oval 4609"/>
          <p:cNvSpPr>
            <a:spLocks noChangeArrowheads="1"/>
          </p:cNvSpPr>
          <p:nvPr/>
        </p:nvSpPr>
        <p:spPr bwMode="auto">
          <a:xfrm>
            <a:off x="2923495" y="1786350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4" name="Oval 4610"/>
          <p:cNvSpPr>
            <a:spLocks noChangeArrowheads="1"/>
          </p:cNvSpPr>
          <p:nvPr/>
        </p:nvSpPr>
        <p:spPr bwMode="auto">
          <a:xfrm>
            <a:off x="4447495" y="20816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5" name="Oval 4611"/>
          <p:cNvSpPr>
            <a:spLocks noChangeArrowheads="1"/>
          </p:cNvSpPr>
          <p:nvPr/>
        </p:nvSpPr>
        <p:spPr bwMode="auto">
          <a:xfrm>
            <a:off x="4495120" y="19482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6" name="Oval 4612"/>
          <p:cNvSpPr>
            <a:spLocks noChangeArrowheads="1"/>
          </p:cNvSpPr>
          <p:nvPr/>
        </p:nvSpPr>
        <p:spPr bwMode="auto">
          <a:xfrm>
            <a:off x="4056970" y="17006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7" name="Oval 4613"/>
          <p:cNvSpPr>
            <a:spLocks noChangeArrowheads="1"/>
          </p:cNvSpPr>
          <p:nvPr/>
        </p:nvSpPr>
        <p:spPr bwMode="auto">
          <a:xfrm>
            <a:off x="4304620" y="208162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8" name="Oval 4614"/>
          <p:cNvSpPr>
            <a:spLocks noChangeArrowheads="1"/>
          </p:cNvSpPr>
          <p:nvPr/>
        </p:nvSpPr>
        <p:spPr bwMode="auto">
          <a:xfrm>
            <a:off x="3875995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39" name="Oval 4615"/>
          <p:cNvSpPr>
            <a:spLocks noChangeArrowheads="1"/>
          </p:cNvSpPr>
          <p:nvPr/>
        </p:nvSpPr>
        <p:spPr bwMode="auto">
          <a:xfrm>
            <a:off x="3980770" y="16244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0" name="Oval 4616"/>
          <p:cNvSpPr>
            <a:spLocks noChangeArrowheads="1"/>
          </p:cNvSpPr>
          <p:nvPr/>
        </p:nvSpPr>
        <p:spPr bwMode="auto">
          <a:xfrm>
            <a:off x="3914095" y="14720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1" name="Oval 4617"/>
          <p:cNvSpPr>
            <a:spLocks noChangeArrowheads="1"/>
          </p:cNvSpPr>
          <p:nvPr/>
        </p:nvSpPr>
        <p:spPr bwMode="auto">
          <a:xfrm>
            <a:off x="4580845" y="2138775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2" name="Oval 4618"/>
          <p:cNvSpPr>
            <a:spLocks noChangeArrowheads="1"/>
          </p:cNvSpPr>
          <p:nvPr/>
        </p:nvSpPr>
        <p:spPr bwMode="auto">
          <a:xfrm>
            <a:off x="3885520" y="15672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3" name="Oval 4619"/>
          <p:cNvSpPr>
            <a:spLocks noChangeArrowheads="1"/>
          </p:cNvSpPr>
          <p:nvPr/>
        </p:nvSpPr>
        <p:spPr bwMode="auto">
          <a:xfrm>
            <a:off x="3837895" y="15863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4" name="Oval 4620"/>
          <p:cNvSpPr>
            <a:spLocks noChangeArrowheads="1"/>
          </p:cNvSpPr>
          <p:nvPr/>
        </p:nvSpPr>
        <p:spPr bwMode="auto">
          <a:xfrm>
            <a:off x="3161620" y="17958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5" name="Oval 4621"/>
          <p:cNvSpPr>
            <a:spLocks noChangeArrowheads="1"/>
          </p:cNvSpPr>
          <p:nvPr/>
        </p:nvSpPr>
        <p:spPr bwMode="auto">
          <a:xfrm>
            <a:off x="4437970" y="20625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6" name="Oval 4622"/>
          <p:cNvSpPr>
            <a:spLocks noChangeArrowheads="1"/>
          </p:cNvSpPr>
          <p:nvPr/>
        </p:nvSpPr>
        <p:spPr bwMode="auto">
          <a:xfrm>
            <a:off x="2961595" y="179587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7" name="Oval 462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8" name="Oval 4624"/>
          <p:cNvSpPr>
            <a:spLocks noChangeArrowheads="1"/>
          </p:cNvSpPr>
          <p:nvPr/>
        </p:nvSpPr>
        <p:spPr bwMode="auto">
          <a:xfrm>
            <a:off x="4476070" y="20816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49" name="Oval 4625"/>
          <p:cNvSpPr>
            <a:spLocks noChangeArrowheads="1"/>
          </p:cNvSpPr>
          <p:nvPr/>
        </p:nvSpPr>
        <p:spPr bwMode="auto">
          <a:xfrm>
            <a:off x="4466545" y="20530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0" name="Oval 4626"/>
          <p:cNvSpPr>
            <a:spLocks noChangeArrowheads="1"/>
          </p:cNvSpPr>
          <p:nvPr/>
        </p:nvSpPr>
        <p:spPr bwMode="auto">
          <a:xfrm>
            <a:off x="4476070" y="21578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1" name="Oval 4627"/>
          <p:cNvSpPr>
            <a:spLocks noChangeArrowheads="1"/>
          </p:cNvSpPr>
          <p:nvPr/>
        </p:nvSpPr>
        <p:spPr bwMode="auto">
          <a:xfrm>
            <a:off x="4437970" y="20149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2" name="Oval 4628"/>
          <p:cNvSpPr>
            <a:spLocks noChangeArrowheads="1"/>
          </p:cNvSpPr>
          <p:nvPr/>
        </p:nvSpPr>
        <p:spPr bwMode="auto">
          <a:xfrm>
            <a:off x="4437970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3" name="Oval 4629"/>
          <p:cNvSpPr>
            <a:spLocks noChangeArrowheads="1"/>
          </p:cNvSpPr>
          <p:nvPr/>
        </p:nvSpPr>
        <p:spPr bwMode="auto">
          <a:xfrm>
            <a:off x="3285445" y="1795875"/>
            <a:ext cx="66675" cy="66675"/>
          </a:xfrm>
          <a:prstGeom prst="ellipse">
            <a:avLst/>
          </a:prstGeom>
          <a:solidFill>
            <a:srgbClr val="008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4" name="Oval 4630"/>
          <p:cNvSpPr>
            <a:spLocks noChangeArrowheads="1"/>
          </p:cNvSpPr>
          <p:nvPr/>
        </p:nvSpPr>
        <p:spPr bwMode="auto">
          <a:xfrm>
            <a:off x="4466545" y="20149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5" name="Oval 4631"/>
          <p:cNvSpPr>
            <a:spLocks noChangeArrowheads="1"/>
          </p:cNvSpPr>
          <p:nvPr/>
        </p:nvSpPr>
        <p:spPr bwMode="auto">
          <a:xfrm>
            <a:off x="3952195" y="15006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6" name="Oval 4632"/>
          <p:cNvSpPr>
            <a:spLocks noChangeArrowheads="1"/>
          </p:cNvSpPr>
          <p:nvPr/>
        </p:nvSpPr>
        <p:spPr bwMode="auto">
          <a:xfrm>
            <a:off x="3590245" y="159585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7" name="Oval 4633"/>
          <p:cNvSpPr>
            <a:spLocks noChangeArrowheads="1"/>
          </p:cNvSpPr>
          <p:nvPr/>
        </p:nvSpPr>
        <p:spPr bwMode="auto">
          <a:xfrm>
            <a:off x="3809320" y="15387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8" name="Oval 4634"/>
          <p:cNvSpPr>
            <a:spLocks noChangeArrowheads="1"/>
          </p:cNvSpPr>
          <p:nvPr/>
        </p:nvSpPr>
        <p:spPr bwMode="auto">
          <a:xfrm>
            <a:off x="4485595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59" name="Oval 4635"/>
          <p:cNvSpPr>
            <a:spLocks noChangeArrowheads="1"/>
          </p:cNvSpPr>
          <p:nvPr/>
        </p:nvSpPr>
        <p:spPr bwMode="auto">
          <a:xfrm>
            <a:off x="3399745" y="16815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0" name="Oval 4636"/>
          <p:cNvSpPr>
            <a:spLocks noChangeArrowheads="1"/>
          </p:cNvSpPr>
          <p:nvPr/>
        </p:nvSpPr>
        <p:spPr bwMode="auto">
          <a:xfrm>
            <a:off x="3895045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1" name="Oval 4637"/>
          <p:cNvSpPr>
            <a:spLocks noChangeArrowheads="1"/>
          </p:cNvSpPr>
          <p:nvPr/>
        </p:nvSpPr>
        <p:spPr bwMode="auto">
          <a:xfrm>
            <a:off x="3895045" y="14720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2" name="Oval 4638"/>
          <p:cNvSpPr>
            <a:spLocks noChangeArrowheads="1"/>
          </p:cNvSpPr>
          <p:nvPr/>
        </p:nvSpPr>
        <p:spPr bwMode="auto">
          <a:xfrm>
            <a:off x="4523695" y="21102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3" name="Oval 4639"/>
          <p:cNvSpPr>
            <a:spLocks noChangeArrowheads="1"/>
          </p:cNvSpPr>
          <p:nvPr/>
        </p:nvSpPr>
        <p:spPr bwMode="auto">
          <a:xfrm>
            <a:off x="4476070" y="20244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4" name="Oval 4640"/>
          <p:cNvSpPr>
            <a:spLocks noChangeArrowheads="1"/>
          </p:cNvSpPr>
          <p:nvPr/>
        </p:nvSpPr>
        <p:spPr bwMode="auto">
          <a:xfrm>
            <a:off x="4437970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5" name="Oval 4641"/>
          <p:cNvSpPr>
            <a:spLocks noChangeArrowheads="1"/>
          </p:cNvSpPr>
          <p:nvPr/>
        </p:nvSpPr>
        <p:spPr bwMode="auto">
          <a:xfrm>
            <a:off x="3914095" y="15387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6" name="Oval 4642"/>
          <p:cNvSpPr>
            <a:spLocks noChangeArrowheads="1"/>
          </p:cNvSpPr>
          <p:nvPr/>
        </p:nvSpPr>
        <p:spPr bwMode="auto">
          <a:xfrm>
            <a:off x="4399870" y="20530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7" name="Oval 4643"/>
          <p:cNvSpPr>
            <a:spLocks noChangeArrowheads="1"/>
          </p:cNvSpPr>
          <p:nvPr/>
        </p:nvSpPr>
        <p:spPr bwMode="auto">
          <a:xfrm>
            <a:off x="3923620" y="15863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8" name="Oval 4644"/>
          <p:cNvSpPr>
            <a:spLocks noChangeArrowheads="1"/>
          </p:cNvSpPr>
          <p:nvPr/>
        </p:nvSpPr>
        <p:spPr bwMode="auto">
          <a:xfrm>
            <a:off x="4485595" y="19387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69" name="Oval 4645"/>
          <p:cNvSpPr>
            <a:spLocks noChangeArrowheads="1"/>
          </p:cNvSpPr>
          <p:nvPr/>
        </p:nvSpPr>
        <p:spPr bwMode="auto">
          <a:xfrm>
            <a:off x="3380695" y="1748250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0" name="Oval 4646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1" name="Oval 464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2" name="Oval 4648"/>
          <p:cNvSpPr>
            <a:spLocks noChangeArrowheads="1"/>
          </p:cNvSpPr>
          <p:nvPr/>
        </p:nvSpPr>
        <p:spPr bwMode="auto">
          <a:xfrm>
            <a:off x="4580845" y="216735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3" name="Oval 4649"/>
          <p:cNvSpPr>
            <a:spLocks noChangeArrowheads="1"/>
          </p:cNvSpPr>
          <p:nvPr/>
        </p:nvSpPr>
        <p:spPr bwMode="auto">
          <a:xfrm>
            <a:off x="3923620" y="15768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4" name="Oval 4650"/>
          <p:cNvSpPr>
            <a:spLocks noChangeArrowheads="1"/>
          </p:cNvSpPr>
          <p:nvPr/>
        </p:nvSpPr>
        <p:spPr bwMode="auto">
          <a:xfrm>
            <a:off x="3666445" y="156727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5" name="Oval 4651"/>
          <p:cNvSpPr>
            <a:spLocks noChangeArrowheads="1"/>
          </p:cNvSpPr>
          <p:nvPr/>
        </p:nvSpPr>
        <p:spPr bwMode="auto">
          <a:xfrm>
            <a:off x="4485595" y="20149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6" name="Oval 4652"/>
          <p:cNvSpPr>
            <a:spLocks noChangeArrowheads="1"/>
          </p:cNvSpPr>
          <p:nvPr/>
        </p:nvSpPr>
        <p:spPr bwMode="auto">
          <a:xfrm>
            <a:off x="3904570" y="14720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7" name="Oval 4653"/>
          <p:cNvSpPr>
            <a:spLocks noChangeArrowheads="1"/>
          </p:cNvSpPr>
          <p:nvPr/>
        </p:nvSpPr>
        <p:spPr bwMode="auto">
          <a:xfrm>
            <a:off x="4409395" y="204352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8" name="Oval 4654"/>
          <p:cNvSpPr>
            <a:spLocks noChangeArrowheads="1"/>
          </p:cNvSpPr>
          <p:nvPr/>
        </p:nvSpPr>
        <p:spPr bwMode="auto">
          <a:xfrm>
            <a:off x="4504645" y="19863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79" name="Oval 4655"/>
          <p:cNvSpPr>
            <a:spLocks noChangeArrowheads="1"/>
          </p:cNvSpPr>
          <p:nvPr/>
        </p:nvSpPr>
        <p:spPr bwMode="auto">
          <a:xfrm>
            <a:off x="3142570" y="1719675"/>
            <a:ext cx="66675" cy="66675"/>
          </a:xfrm>
          <a:prstGeom prst="ellipse">
            <a:avLst/>
          </a:prstGeom>
          <a:solidFill>
            <a:srgbClr val="005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0" name="Oval 4656"/>
          <p:cNvSpPr>
            <a:spLocks noChangeArrowheads="1"/>
          </p:cNvSpPr>
          <p:nvPr/>
        </p:nvSpPr>
        <p:spPr bwMode="auto">
          <a:xfrm>
            <a:off x="3904570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1" name="Oval 4657"/>
          <p:cNvSpPr>
            <a:spLocks noChangeArrowheads="1"/>
          </p:cNvSpPr>
          <p:nvPr/>
        </p:nvSpPr>
        <p:spPr bwMode="auto">
          <a:xfrm>
            <a:off x="3971245" y="15577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2" name="Oval 4658"/>
          <p:cNvSpPr>
            <a:spLocks noChangeArrowheads="1"/>
          </p:cNvSpPr>
          <p:nvPr/>
        </p:nvSpPr>
        <p:spPr bwMode="auto">
          <a:xfrm>
            <a:off x="3847420" y="14720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3" name="Oval 4659"/>
          <p:cNvSpPr>
            <a:spLocks noChangeArrowheads="1"/>
          </p:cNvSpPr>
          <p:nvPr/>
        </p:nvSpPr>
        <p:spPr bwMode="auto">
          <a:xfrm>
            <a:off x="3971245" y="15387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4" name="Oval 4660"/>
          <p:cNvSpPr>
            <a:spLocks noChangeArrowheads="1"/>
          </p:cNvSpPr>
          <p:nvPr/>
        </p:nvSpPr>
        <p:spPr bwMode="auto">
          <a:xfrm>
            <a:off x="4495120" y="19768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5" name="Oval 4661"/>
          <p:cNvSpPr>
            <a:spLocks noChangeArrowheads="1"/>
          </p:cNvSpPr>
          <p:nvPr/>
        </p:nvSpPr>
        <p:spPr bwMode="auto">
          <a:xfrm>
            <a:off x="3933145" y="14815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6" name="Oval 4662"/>
          <p:cNvSpPr>
            <a:spLocks noChangeArrowheads="1"/>
          </p:cNvSpPr>
          <p:nvPr/>
        </p:nvSpPr>
        <p:spPr bwMode="auto">
          <a:xfrm>
            <a:off x="3714070" y="177682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7" name="Oval 4663"/>
          <p:cNvSpPr>
            <a:spLocks noChangeArrowheads="1"/>
          </p:cNvSpPr>
          <p:nvPr/>
        </p:nvSpPr>
        <p:spPr bwMode="auto">
          <a:xfrm>
            <a:off x="3914095" y="14529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8" name="Oval 4664"/>
          <p:cNvSpPr>
            <a:spLocks noChangeArrowheads="1"/>
          </p:cNvSpPr>
          <p:nvPr/>
        </p:nvSpPr>
        <p:spPr bwMode="auto">
          <a:xfrm>
            <a:off x="3952195" y="15672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89" name="Oval 4665"/>
          <p:cNvSpPr>
            <a:spLocks noChangeArrowheads="1"/>
          </p:cNvSpPr>
          <p:nvPr/>
        </p:nvSpPr>
        <p:spPr bwMode="auto">
          <a:xfrm>
            <a:off x="4247470" y="17482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0" name="Oval 4666"/>
          <p:cNvSpPr>
            <a:spLocks noChangeArrowheads="1"/>
          </p:cNvSpPr>
          <p:nvPr/>
        </p:nvSpPr>
        <p:spPr bwMode="auto">
          <a:xfrm>
            <a:off x="4485595" y="19768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1" name="Oval 4667"/>
          <p:cNvSpPr>
            <a:spLocks noChangeArrowheads="1"/>
          </p:cNvSpPr>
          <p:nvPr/>
        </p:nvSpPr>
        <p:spPr bwMode="auto">
          <a:xfrm>
            <a:off x="3866470" y="176730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2" name="Oval 4668"/>
          <p:cNvSpPr>
            <a:spLocks noChangeArrowheads="1"/>
          </p:cNvSpPr>
          <p:nvPr/>
        </p:nvSpPr>
        <p:spPr bwMode="auto">
          <a:xfrm>
            <a:off x="3961720" y="15863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3" name="Oval 4669"/>
          <p:cNvSpPr>
            <a:spLocks noChangeArrowheads="1"/>
          </p:cNvSpPr>
          <p:nvPr/>
        </p:nvSpPr>
        <p:spPr bwMode="auto">
          <a:xfrm>
            <a:off x="3990295" y="16053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4" name="Oval 4670"/>
          <p:cNvSpPr>
            <a:spLocks noChangeArrowheads="1"/>
          </p:cNvSpPr>
          <p:nvPr/>
        </p:nvSpPr>
        <p:spPr bwMode="auto">
          <a:xfrm>
            <a:off x="4447495" y="19959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5" name="Oval 4671"/>
          <p:cNvSpPr>
            <a:spLocks noChangeArrowheads="1"/>
          </p:cNvSpPr>
          <p:nvPr/>
        </p:nvSpPr>
        <p:spPr bwMode="auto">
          <a:xfrm>
            <a:off x="3942670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6" name="Oval 4672"/>
          <p:cNvSpPr>
            <a:spLocks noChangeArrowheads="1"/>
          </p:cNvSpPr>
          <p:nvPr/>
        </p:nvSpPr>
        <p:spPr bwMode="auto">
          <a:xfrm>
            <a:off x="3418795" y="1738725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7" name="Oval 4673"/>
          <p:cNvSpPr>
            <a:spLocks noChangeArrowheads="1"/>
          </p:cNvSpPr>
          <p:nvPr/>
        </p:nvSpPr>
        <p:spPr bwMode="auto">
          <a:xfrm>
            <a:off x="3552145" y="17958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8" name="Oval 4674"/>
          <p:cNvSpPr>
            <a:spLocks noChangeArrowheads="1"/>
          </p:cNvSpPr>
          <p:nvPr/>
        </p:nvSpPr>
        <p:spPr bwMode="auto">
          <a:xfrm>
            <a:off x="3294970" y="18054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699" name="Oval 4675"/>
          <p:cNvSpPr>
            <a:spLocks noChangeArrowheads="1"/>
          </p:cNvSpPr>
          <p:nvPr/>
        </p:nvSpPr>
        <p:spPr bwMode="auto">
          <a:xfrm>
            <a:off x="3904570" y="16530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0" name="Oval 4676"/>
          <p:cNvSpPr>
            <a:spLocks noChangeArrowheads="1"/>
          </p:cNvSpPr>
          <p:nvPr/>
        </p:nvSpPr>
        <p:spPr bwMode="auto">
          <a:xfrm>
            <a:off x="3514045" y="1738725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1" name="Oval 4677"/>
          <p:cNvSpPr>
            <a:spLocks noChangeArrowheads="1"/>
          </p:cNvSpPr>
          <p:nvPr/>
        </p:nvSpPr>
        <p:spPr bwMode="auto">
          <a:xfrm>
            <a:off x="3856945" y="16815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2" name="Oval 4678"/>
          <p:cNvSpPr>
            <a:spLocks noChangeArrowheads="1"/>
          </p:cNvSpPr>
          <p:nvPr/>
        </p:nvSpPr>
        <p:spPr bwMode="auto">
          <a:xfrm>
            <a:off x="3875995" y="14434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3" name="Oval 4679"/>
          <p:cNvSpPr>
            <a:spLocks noChangeArrowheads="1"/>
          </p:cNvSpPr>
          <p:nvPr/>
        </p:nvSpPr>
        <p:spPr bwMode="auto">
          <a:xfrm>
            <a:off x="3628345" y="16720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4" name="Oval 4680"/>
          <p:cNvSpPr>
            <a:spLocks noChangeArrowheads="1"/>
          </p:cNvSpPr>
          <p:nvPr/>
        </p:nvSpPr>
        <p:spPr bwMode="auto">
          <a:xfrm>
            <a:off x="3952195" y="14815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5" name="Oval 4681"/>
          <p:cNvSpPr>
            <a:spLocks noChangeArrowheads="1"/>
          </p:cNvSpPr>
          <p:nvPr/>
        </p:nvSpPr>
        <p:spPr bwMode="auto">
          <a:xfrm>
            <a:off x="4514170" y="19959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6" name="Oval 4682"/>
          <p:cNvSpPr>
            <a:spLocks noChangeArrowheads="1"/>
          </p:cNvSpPr>
          <p:nvPr/>
        </p:nvSpPr>
        <p:spPr bwMode="auto">
          <a:xfrm>
            <a:off x="3504520" y="16911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7" name="Oval 4683"/>
          <p:cNvSpPr>
            <a:spLocks noChangeArrowheads="1"/>
          </p:cNvSpPr>
          <p:nvPr/>
        </p:nvSpPr>
        <p:spPr bwMode="auto">
          <a:xfrm>
            <a:off x="4037920" y="167205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8" name="Oval 4684"/>
          <p:cNvSpPr>
            <a:spLocks noChangeArrowheads="1"/>
          </p:cNvSpPr>
          <p:nvPr/>
        </p:nvSpPr>
        <p:spPr bwMode="auto">
          <a:xfrm>
            <a:off x="3380695" y="17863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09" name="Oval 468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0" name="Oval 4686"/>
          <p:cNvSpPr>
            <a:spLocks noChangeArrowheads="1"/>
          </p:cNvSpPr>
          <p:nvPr/>
        </p:nvSpPr>
        <p:spPr bwMode="auto">
          <a:xfrm>
            <a:off x="3980770" y="17577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1" name="Oval 4687"/>
          <p:cNvSpPr>
            <a:spLocks noChangeArrowheads="1"/>
          </p:cNvSpPr>
          <p:nvPr/>
        </p:nvSpPr>
        <p:spPr bwMode="auto">
          <a:xfrm>
            <a:off x="3933145" y="15101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2" name="Oval 4688"/>
          <p:cNvSpPr>
            <a:spLocks noChangeArrowheads="1"/>
          </p:cNvSpPr>
          <p:nvPr/>
        </p:nvSpPr>
        <p:spPr bwMode="auto">
          <a:xfrm>
            <a:off x="3980770" y="17387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3" name="Oval 4689"/>
          <p:cNvSpPr>
            <a:spLocks noChangeArrowheads="1"/>
          </p:cNvSpPr>
          <p:nvPr/>
        </p:nvSpPr>
        <p:spPr bwMode="auto">
          <a:xfrm>
            <a:off x="3390220" y="1662525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4" name="Oval 4690"/>
          <p:cNvSpPr>
            <a:spLocks noChangeArrowheads="1"/>
          </p:cNvSpPr>
          <p:nvPr/>
        </p:nvSpPr>
        <p:spPr bwMode="auto">
          <a:xfrm>
            <a:off x="3961720" y="16053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5" name="Oval 4691"/>
          <p:cNvSpPr>
            <a:spLocks noChangeArrowheads="1"/>
          </p:cNvSpPr>
          <p:nvPr/>
        </p:nvSpPr>
        <p:spPr bwMode="auto">
          <a:xfrm>
            <a:off x="4142695" y="17101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6" name="Oval 4692"/>
          <p:cNvSpPr>
            <a:spLocks noChangeArrowheads="1"/>
          </p:cNvSpPr>
          <p:nvPr/>
        </p:nvSpPr>
        <p:spPr bwMode="auto">
          <a:xfrm>
            <a:off x="3961720" y="15577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7" name="Oval 469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8" name="Oval 4694"/>
          <p:cNvSpPr>
            <a:spLocks noChangeArrowheads="1"/>
          </p:cNvSpPr>
          <p:nvPr/>
        </p:nvSpPr>
        <p:spPr bwMode="auto">
          <a:xfrm>
            <a:off x="4018870" y="17958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19" name="Oval 4695"/>
          <p:cNvSpPr>
            <a:spLocks noChangeArrowheads="1"/>
          </p:cNvSpPr>
          <p:nvPr/>
        </p:nvSpPr>
        <p:spPr bwMode="auto">
          <a:xfrm>
            <a:off x="4352245" y="20625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0" name="Oval 4696"/>
          <p:cNvSpPr>
            <a:spLocks noChangeArrowheads="1"/>
          </p:cNvSpPr>
          <p:nvPr/>
        </p:nvSpPr>
        <p:spPr bwMode="auto">
          <a:xfrm>
            <a:off x="4466545" y="20435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1" name="Oval 4697"/>
          <p:cNvSpPr>
            <a:spLocks noChangeArrowheads="1"/>
          </p:cNvSpPr>
          <p:nvPr/>
        </p:nvSpPr>
        <p:spPr bwMode="auto">
          <a:xfrm>
            <a:off x="4542745" y="205305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2" name="Oval 4698"/>
          <p:cNvSpPr>
            <a:spLocks noChangeArrowheads="1"/>
          </p:cNvSpPr>
          <p:nvPr/>
        </p:nvSpPr>
        <p:spPr bwMode="auto">
          <a:xfrm>
            <a:off x="4447495" y="20054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3" name="Oval 4699"/>
          <p:cNvSpPr>
            <a:spLocks noChangeArrowheads="1"/>
          </p:cNvSpPr>
          <p:nvPr/>
        </p:nvSpPr>
        <p:spPr bwMode="auto">
          <a:xfrm>
            <a:off x="3942670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4" name="Oval 4700"/>
          <p:cNvSpPr>
            <a:spLocks noChangeArrowheads="1"/>
          </p:cNvSpPr>
          <p:nvPr/>
        </p:nvSpPr>
        <p:spPr bwMode="auto">
          <a:xfrm>
            <a:off x="4152220" y="173872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5" name="Oval 4701"/>
          <p:cNvSpPr>
            <a:spLocks noChangeArrowheads="1"/>
          </p:cNvSpPr>
          <p:nvPr/>
        </p:nvSpPr>
        <p:spPr bwMode="auto">
          <a:xfrm>
            <a:off x="4514170" y="20721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6" name="Oval 4702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7" name="Oval 4703"/>
          <p:cNvSpPr>
            <a:spLocks noChangeArrowheads="1"/>
          </p:cNvSpPr>
          <p:nvPr/>
        </p:nvSpPr>
        <p:spPr bwMode="auto">
          <a:xfrm>
            <a:off x="3847420" y="15387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8" name="Oval 4704"/>
          <p:cNvSpPr>
            <a:spLocks noChangeArrowheads="1"/>
          </p:cNvSpPr>
          <p:nvPr/>
        </p:nvSpPr>
        <p:spPr bwMode="auto">
          <a:xfrm>
            <a:off x="3885520" y="15196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29" name="Oval 4705"/>
          <p:cNvSpPr>
            <a:spLocks noChangeArrowheads="1"/>
          </p:cNvSpPr>
          <p:nvPr/>
        </p:nvSpPr>
        <p:spPr bwMode="auto">
          <a:xfrm>
            <a:off x="3628345" y="164347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0" name="Oval 4706"/>
          <p:cNvSpPr>
            <a:spLocks noChangeArrowheads="1"/>
          </p:cNvSpPr>
          <p:nvPr/>
        </p:nvSpPr>
        <p:spPr bwMode="auto">
          <a:xfrm>
            <a:off x="3875995" y="15577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1" name="Oval 4707"/>
          <p:cNvSpPr>
            <a:spLocks noChangeArrowheads="1"/>
          </p:cNvSpPr>
          <p:nvPr/>
        </p:nvSpPr>
        <p:spPr bwMode="auto">
          <a:xfrm>
            <a:off x="4466545" y="19768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2" name="Oval 4708"/>
          <p:cNvSpPr>
            <a:spLocks noChangeArrowheads="1"/>
          </p:cNvSpPr>
          <p:nvPr/>
        </p:nvSpPr>
        <p:spPr bwMode="auto">
          <a:xfrm>
            <a:off x="3828370" y="16720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3" name="Oval 4709"/>
          <p:cNvSpPr>
            <a:spLocks noChangeArrowheads="1"/>
          </p:cNvSpPr>
          <p:nvPr/>
        </p:nvSpPr>
        <p:spPr bwMode="auto">
          <a:xfrm>
            <a:off x="2847295" y="1767300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4" name="Oval 4710"/>
          <p:cNvSpPr>
            <a:spLocks noChangeArrowheads="1"/>
          </p:cNvSpPr>
          <p:nvPr/>
        </p:nvSpPr>
        <p:spPr bwMode="auto">
          <a:xfrm>
            <a:off x="3847420" y="15958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5" name="Oval 4711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6" name="Oval 4712"/>
          <p:cNvSpPr>
            <a:spLocks noChangeArrowheads="1"/>
          </p:cNvSpPr>
          <p:nvPr/>
        </p:nvSpPr>
        <p:spPr bwMode="auto">
          <a:xfrm>
            <a:off x="4485595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7" name="Oval 4713"/>
          <p:cNvSpPr>
            <a:spLocks noChangeArrowheads="1"/>
          </p:cNvSpPr>
          <p:nvPr/>
        </p:nvSpPr>
        <p:spPr bwMode="auto">
          <a:xfrm>
            <a:off x="3695020" y="154822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8" name="Oval 4714"/>
          <p:cNvSpPr>
            <a:spLocks noChangeArrowheads="1"/>
          </p:cNvSpPr>
          <p:nvPr/>
        </p:nvSpPr>
        <p:spPr bwMode="auto">
          <a:xfrm>
            <a:off x="4447495" y="21387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39" name="Oval 4715"/>
          <p:cNvSpPr>
            <a:spLocks noChangeArrowheads="1"/>
          </p:cNvSpPr>
          <p:nvPr/>
        </p:nvSpPr>
        <p:spPr bwMode="auto">
          <a:xfrm>
            <a:off x="3856945" y="14720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0" name="Oval 4716"/>
          <p:cNvSpPr>
            <a:spLocks noChangeArrowheads="1"/>
          </p:cNvSpPr>
          <p:nvPr/>
        </p:nvSpPr>
        <p:spPr bwMode="auto">
          <a:xfrm>
            <a:off x="4485595" y="19482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1" name="Oval 4717"/>
          <p:cNvSpPr>
            <a:spLocks noChangeArrowheads="1"/>
          </p:cNvSpPr>
          <p:nvPr/>
        </p:nvSpPr>
        <p:spPr bwMode="auto">
          <a:xfrm>
            <a:off x="3942670" y="15006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2" name="Oval 4718"/>
          <p:cNvSpPr>
            <a:spLocks noChangeArrowheads="1"/>
          </p:cNvSpPr>
          <p:nvPr/>
        </p:nvSpPr>
        <p:spPr bwMode="auto">
          <a:xfrm>
            <a:off x="3971245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3" name="Oval 4719"/>
          <p:cNvSpPr>
            <a:spLocks noChangeArrowheads="1"/>
          </p:cNvSpPr>
          <p:nvPr/>
        </p:nvSpPr>
        <p:spPr bwMode="auto">
          <a:xfrm>
            <a:off x="4199845" y="17673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4" name="Oval 4720"/>
          <p:cNvSpPr>
            <a:spLocks noChangeArrowheads="1"/>
          </p:cNvSpPr>
          <p:nvPr/>
        </p:nvSpPr>
        <p:spPr bwMode="auto">
          <a:xfrm>
            <a:off x="3695020" y="171015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5" name="Oval 4721"/>
          <p:cNvSpPr>
            <a:spLocks noChangeArrowheads="1"/>
          </p:cNvSpPr>
          <p:nvPr/>
        </p:nvSpPr>
        <p:spPr bwMode="auto">
          <a:xfrm>
            <a:off x="4485595" y="19387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6" name="Oval 4722"/>
          <p:cNvSpPr>
            <a:spLocks noChangeArrowheads="1"/>
          </p:cNvSpPr>
          <p:nvPr/>
        </p:nvSpPr>
        <p:spPr bwMode="auto">
          <a:xfrm>
            <a:off x="4514170" y="20625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7" name="Oval 4723"/>
          <p:cNvSpPr>
            <a:spLocks noChangeArrowheads="1"/>
          </p:cNvSpPr>
          <p:nvPr/>
        </p:nvSpPr>
        <p:spPr bwMode="auto">
          <a:xfrm>
            <a:off x="3895045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8" name="Oval 4724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49" name="Oval 4725"/>
          <p:cNvSpPr>
            <a:spLocks noChangeArrowheads="1"/>
          </p:cNvSpPr>
          <p:nvPr/>
        </p:nvSpPr>
        <p:spPr bwMode="auto">
          <a:xfrm>
            <a:off x="4437970" y="20625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0" name="Oval 472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1" name="Oval 4727"/>
          <p:cNvSpPr>
            <a:spLocks noChangeArrowheads="1"/>
          </p:cNvSpPr>
          <p:nvPr/>
        </p:nvSpPr>
        <p:spPr bwMode="auto">
          <a:xfrm>
            <a:off x="3828370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2" name="Oval 4728"/>
          <p:cNvSpPr>
            <a:spLocks noChangeArrowheads="1"/>
          </p:cNvSpPr>
          <p:nvPr/>
        </p:nvSpPr>
        <p:spPr bwMode="auto">
          <a:xfrm>
            <a:off x="3675970" y="17863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3" name="Oval 472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4" name="Oval 4730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5" name="Oval 4731"/>
          <p:cNvSpPr>
            <a:spLocks noChangeArrowheads="1"/>
          </p:cNvSpPr>
          <p:nvPr/>
        </p:nvSpPr>
        <p:spPr bwMode="auto">
          <a:xfrm>
            <a:off x="3923620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6" name="Oval 4732"/>
          <p:cNvSpPr>
            <a:spLocks noChangeArrowheads="1"/>
          </p:cNvSpPr>
          <p:nvPr/>
        </p:nvSpPr>
        <p:spPr bwMode="auto">
          <a:xfrm>
            <a:off x="3961720" y="16720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7" name="Oval 473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8" name="Oval 473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59" name="Oval 4735"/>
          <p:cNvSpPr>
            <a:spLocks noChangeArrowheads="1"/>
          </p:cNvSpPr>
          <p:nvPr/>
        </p:nvSpPr>
        <p:spPr bwMode="auto">
          <a:xfrm>
            <a:off x="4447495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0" name="Oval 4736"/>
          <p:cNvSpPr>
            <a:spLocks noChangeArrowheads="1"/>
          </p:cNvSpPr>
          <p:nvPr/>
        </p:nvSpPr>
        <p:spPr bwMode="auto">
          <a:xfrm>
            <a:off x="3904570" y="14244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1" name="Oval 473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8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2" name="Oval 4738"/>
          <p:cNvSpPr>
            <a:spLocks noChangeArrowheads="1"/>
          </p:cNvSpPr>
          <p:nvPr/>
        </p:nvSpPr>
        <p:spPr bwMode="auto">
          <a:xfrm>
            <a:off x="4485595" y="19292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3" name="Oval 4739"/>
          <p:cNvSpPr>
            <a:spLocks noChangeArrowheads="1"/>
          </p:cNvSpPr>
          <p:nvPr/>
        </p:nvSpPr>
        <p:spPr bwMode="auto">
          <a:xfrm>
            <a:off x="4485595" y="19387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4" name="Oval 4740"/>
          <p:cNvSpPr>
            <a:spLocks noChangeArrowheads="1"/>
          </p:cNvSpPr>
          <p:nvPr/>
        </p:nvSpPr>
        <p:spPr bwMode="auto">
          <a:xfrm>
            <a:off x="3904570" y="14529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5" name="Oval 4741"/>
          <p:cNvSpPr>
            <a:spLocks noChangeArrowheads="1"/>
          </p:cNvSpPr>
          <p:nvPr/>
        </p:nvSpPr>
        <p:spPr bwMode="auto">
          <a:xfrm>
            <a:off x="3523570" y="16530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6" name="Oval 4742"/>
          <p:cNvSpPr>
            <a:spLocks noChangeArrowheads="1"/>
          </p:cNvSpPr>
          <p:nvPr/>
        </p:nvSpPr>
        <p:spPr bwMode="auto">
          <a:xfrm>
            <a:off x="3904570" y="16625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7" name="Oval 4743"/>
          <p:cNvSpPr>
            <a:spLocks noChangeArrowheads="1"/>
          </p:cNvSpPr>
          <p:nvPr/>
        </p:nvSpPr>
        <p:spPr bwMode="auto">
          <a:xfrm>
            <a:off x="4009345" y="161490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8" name="Oval 4744"/>
          <p:cNvSpPr>
            <a:spLocks noChangeArrowheads="1"/>
          </p:cNvSpPr>
          <p:nvPr/>
        </p:nvSpPr>
        <p:spPr bwMode="auto">
          <a:xfrm>
            <a:off x="4504645" y="20530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69" name="Oval 4745"/>
          <p:cNvSpPr>
            <a:spLocks noChangeArrowheads="1"/>
          </p:cNvSpPr>
          <p:nvPr/>
        </p:nvSpPr>
        <p:spPr bwMode="auto">
          <a:xfrm>
            <a:off x="3599770" y="17958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0" name="Oval 4746"/>
          <p:cNvSpPr>
            <a:spLocks noChangeArrowheads="1"/>
          </p:cNvSpPr>
          <p:nvPr/>
        </p:nvSpPr>
        <p:spPr bwMode="auto">
          <a:xfrm>
            <a:off x="3294970" y="17768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1" name="Oval 4747"/>
          <p:cNvSpPr>
            <a:spLocks noChangeArrowheads="1"/>
          </p:cNvSpPr>
          <p:nvPr/>
        </p:nvSpPr>
        <p:spPr bwMode="auto">
          <a:xfrm>
            <a:off x="3809320" y="14910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2" name="Oval 4748"/>
          <p:cNvSpPr>
            <a:spLocks noChangeArrowheads="1"/>
          </p:cNvSpPr>
          <p:nvPr/>
        </p:nvSpPr>
        <p:spPr bwMode="auto">
          <a:xfrm>
            <a:off x="3914095" y="16625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3" name="Oval 4749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4" name="Oval 4750"/>
          <p:cNvSpPr>
            <a:spLocks noChangeArrowheads="1"/>
          </p:cNvSpPr>
          <p:nvPr/>
        </p:nvSpPr>
        <p:spPr bwMode="auto">
          <a:xfrm>
            <a:off x="3856945" y="15768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5" name="Oval 4751"/>
          <p:cNvSpPr>
            <a:spLocks noChangeArrowheads="1"/>
          </p:cNvSpPr>
          <p:nvPr/>
        </p:nvSpPr>
        <p:spPr bwMode="auto">
          <a:xfrm>
            <a:off x="3895045" y="14434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6" name="Oval 4752"/>
          <p:cNvSpPr>
            <a:spLocks noChangeArrowheads="1"/>
          </p:cNvSpPr>
          <p:nvPr/>
        </p:nvSpPr>
        <p:spPr bwMode="auto">
          <a:xfrm>
            <a:off x="4504645" y="199590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7" name="Oval 4753"/>
          <p:cNvSpPr>
            <a:spLocks noChangeArrowheads="1"/>
          </p:cNvSpPr>
          <p:nvPr/>
        </p:nvSpPr>
        <p:spPr bwMode="auto">
          <a:xfrm>
            <a:off x="3380695" y="17768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8" name="Oval 4754"/>
          <p:cNvSpPr>
            <a:spLocks noChangeArrowheads="1"/>
          </p:cNvSpPr>
          <p:nvPr/>
        </p:nvSpPr>
        <p:spPr bwMode="auto">
          <a:xfrm>
            <a:off x="4152220" y="171015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79" name="Oval 4755"/>
          <p:cNvSpPr>
            <a:spLocks noChangeArrowheads="1"/>
          </p:cNvSpPr>
          <p:nvPr/>
        </p:nvSpPr>
        <p:spPr bwMode="auto">
          <a:xfrm>
            <a:off x="4457020" y="20625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0" name="Oval 4756"/>
          <p:cNvSpPr>
            <a:spLocks noChangeArrowheads="1"/>
          </p:cNvSpPr>
          <p:nvPr/>
        </p:nvSpPr>
        <p:spPr bwMode="auto">
          <a:xfrm>
            <a:off x="4504645" y="20911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1" name="Oval 4757"/>
          <p:cNvSpPr>
            <a:spLocks noChangeArrowheads="1"/>
          </p:cNvSpPr>
          <p:nvPr/>
        </p:nvSpPr>
        <p:spPr bwMode="auto">
          <a:xfrm>
            <a:off x="3999820" y="16625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2" name="Oval 4758"/>
          <p:cNvSpPr>
            <a:spLocks noChangeArrowheads="1"/>
          </p:cNvSpPr>
          <p:nvPr/>
        </p:nvSpPr>
        <p:spPr bwMode="auto">
          <a:xfrm>
            <a:off x="3895045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3" name="Oval 4759"/>
          <p:cNvSpPr>
            <a:spLocks noChangeArrowheads="1"/>
          </p:cNvSpPr>
          <p:nvPr/>
        </p:nvSpPr>
        <p:spPr bwMode="auto">
          <a:xfrm>
            <a:off x="3971245" y="16053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4" name="Oval 4760"/>
          <p:cNvSpPr>
            <a:spLocks noChangeArrowheads="1"/>
          </p:cNvSpPr>
          <p:nvPr/>
        </p:nvSpPr>
        <p:spPr bwMode="auto">
          <a:xfrm>
            <a:off x="3856945" y="15577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5" name="Oval 4761"/>
          <p:cNvSpPr>
            <a:spLocks noChangeArrowheads="1"/>
          </p:cNvSpPr>
          <p:nvPr/>
        </p:nvSpPr>
        <p:spPr bwMode="auto">
          <a:xfrm>
            <a:off x="3904570" y="16053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6" name="Oval 4762"/>
          <p:cNvSpPr>
            <a:spLocks noChangeArrowheads="1"/>
          </p:cNvSpPr>
          <p:nvPr/>
        </p:nvSpPr>
        <p:spPr bwMode="auto">
          <a:xfrm>
            <a:off x="3237820" y="180540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7" name="Oval 4763"/>
          <p:cNvSpPr>
            <a:spLocks noChangeArrowheads="1"/>
          </p:cNvSpPr>
          <p:nvPr/>
        </p:nvSpPr>
        <p:spPr bwMode="auto">
          <a:xfrm>
            <a:off x="3752170" y="16815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8" name="Oval 4764"/>
          <p:cNvSpPr>
            <a:spLocks noChangeArrowheads="1"/>
          </p:cNvSpPr>
          <p:nvPr/>
        </p:nvSpPr>
        <p:spPr bwMode="auto">
          <a:xfrm>
            <a:off x="3952195" y="15672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89" name="Oval 4765"/>
          <p:cNvSpPr>
            <a:spLocks noChangeArrowheads="1"/>
          </p:cNvSpPr>
          <p:nvPr/>
        </p:nvSpPr>
        <p:spPr bwMode="auto">
          <a:xfrm>
            <a:off x="4466545" y="19959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0" name="Oval 4766"/>
          <p:cNvSpPr>
            <a:spLocks noChangeArrowheads="1"/>
          </p:cNvSpPr>
          <p:nvPr/>
        </p:nvSpPr>
        <p:spPr bwMode="auto">
          <a:xfrm>
            <a:off x="4218895" y="17958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1" name="Oval 4767"/>
          <p:cNvSpPr>
            <a:spLocks noChangeArrowheads="1"/>
          </p:cNvSpPr>
          <p:nvPr/>
        </p:nvSpPr>
        <p:spPr bwMode="auto">
          <a:xfrm>
            <a:off x="4495120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2" name="Oval 4768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3" name="Oval 4769"/>
          <p:cNvSpPr>
            <a:spLocks noChangeArrowheads="1"/>
          </p:cNvSpPr>
          <p:nvPr/>
        </p:nvSpPr>
        <p:spPr bwMode="auto">
          <a:xfrm>
            <a:off x="3752170" y="155775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4" name="Oval 4770"/>
          <p:cNvSpPr>
            <a:spLocks noChangeArrowheads="1"/>
          </p:cNvSpPr>
          <p:nvPr/>
        </p:nvSpPr>
        <p:spPr bwMode="auto">
          <a:xfrm>
            <a:off x="3580720" y="18149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5" name="Oval 4771"/>
          <p:cNvSpPr>
            <a:spLocks noChangeArrowheads="1"/>
          </p:cNvSpPr>
          <p:nvPr/>
        </p:nvSpPr>
        <p:spPr bwMode="auto">
          <a:xfrm>
            <a:off x="3942670" y="15958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6" name="Oval 4772"/>
          <p:cNvSpPr>
            <a:spLocks noChangeArrowheads="1"/>
          </p:cNvSpPr>
          <p:nvPr/>
        </p:nvSpPr>
        <p:spPr bwMode="auto">
          <a:xfrm>
            <a:off x="3542620" y="17577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7" name="Oval 4773"/>
          <p:cNvSpPr>
            <a:spLocks noChangeArrowheads="1"/>
          </p:cNvSpPr>
          <p:nvPr/>
        </p:nvSpPr>
        <p:spPr bwMode="auto">
          <a:xfrm>
            <a:off x="3304495" y="1691100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8" name="Oval 4774"/>
          <p:cNvSpPr>
            <a:spLocks noChangeArrowheads="1"/>
          </p:cNvSpPr>
          <p:nvPr/>
        </p:nvSpPr>
        <p:spPr bwMode="auto">
          <a:xfrm>
            <a:off x="3942670" y="15863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799" name="Oval 4775"/>
          <p:cNvSpPr>
            <a:spLocks noChangeArrowheads="1"/>
          </p:cNvSpPr>
          <p:nvPr/>
        </p:nvSpPr>
        <p:spPr bwMode="auto">
          <a:xfrm>
            <a:off x="3371170" y="174825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0" name="Oval 4776"/>
          <p:cNvSpPr>
            <a:spLocks noChangeArrowheads="1"/>
          </p:cNvSpPr>
          <p:nvPr/>
        </p:nvSpPr>
        <p:spPr bwMode="auto">
          <a:xfrm>
            <a:off x="3818845" y="15482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1" name="Oval 4777"/>
          <p:cNvSpPr>
            <a:spLocks noChangeArrowheads="1"/>
          </p:cNvSpPr>
          <p:nvPr/>
        </p:nvSpPr>
        <p:spPr bwMode="auto">
          <a:xfrm>
            <a:off x="3980770" y="17006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2" name="Oval 4778"/>
          <p:cNvSpPr>
            <a:spLocks noChangeArrowheads="1"/>
          </p:cNvSpPr>
          <p:nvPr/>
        </p:nvSpPr>
        <p:spPr bwMode="auto">
          <a:xfrm>
            <a:off x="4028395" y="16149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3" name="Oval 4779"/>
          <p:cNvSpPr>
            <a:spLocks noChangeArrowheads="1"/>
          </p:cNvSpPr>
          <p:nvPr/>
        </p:nvSpPr>
        <p:spPr bwMode="auto">
          <a:xfrm>
            <a:off x="4476070" y="20435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4" name="Oval 4780"/>
          <p:cNvSpPr>
            <a:spLocks noChangeArrowheads="1"/>
          </p:cNvSpPr>
          <p:nvPr/>
        </p:nvSpPr>
        <p:spPr bwMode="auto">
          <a:xfrm>
            <a:off x="3733120" y="17863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5" name="Oval 4781"/>
          <p:cNvSpPr>
            <a:spLocks noChangeArrowheads="1"/>
          </p:cNvSpPr>
          <p:nvPr/>
        </p:nvSpPr>
        <p:spPr bwMode="auto">
          <a:xfrm>
            <a:off x="4495120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6" name="Oval 4782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7" name="Oval 4783"/>
          <p:cNvSpPr>
            <a:spLocks noChangeArrowheads="1"/>
          </p:cNvSpPr>
          <p:nvPr/>
        </p:nvSpPr>
        <p:spPr bwMode="auto">
          <a:xfrm>
            <a:off x="4514170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8" name="Oval 4784"/>
          <p:cNvSpPr>
            <a:spLocks noChangeArrowheads="1"/>
          </p:cNvSpPr>
          <p:nvPr/>
        </p:nvSpPr>
        <p:spPr bwMode="auto">
          <a:xfrm>
            <a:off x="3999820" y="177682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09" name="Oval 478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0" name="Oval 4786"/>
          <p:cNvSpPr>
            <a:spLocks noChangeArrowheads="1"/>
          </p:cNvSpPr>
          <p:nvPr/>
        </p:nvSpPr>
        <p:spPr bwMode="auto">
          <a:xfrm>
            <a:off x="3828370" y="16720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1" name="Oval 4787"/>
          <p:cNvSpPr>
            <a:spLocks noChangeArrowheads="1"/>
          </p:cNvSpPr>
          <p:nvPr/>
        </p:nvSpPr>
        <p:spPr bwMode="auto">
          <a:xfrm>
            <a:off x="3961720" y="15101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3" name="Oval 4789"/>
          <p:cNvSpPr>
            <a:spLocks noChangeArrowheads="1"/>
          </p:cNvSpPr>
          <p:nvPr/>
        </p:nvSpPr>
        <p:spPr bwMode="auto">
          <a:xfrm>
            <a:off x="3952195" y="15196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4" name="Oval 4790"/>
          <p:cNvSpPr>
            <a:spLocks noChangeArrowheads="1"/>
          </p:cNvSpPr>
          <p:nvPr/>
        </p:nvSpPr>
        <p:spPr bwMode="auto">
          <a:xfrm>
            <a:off x="3885520" y="14529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5" name="Oval 4791"/>
          <p:cNvSpPr>
            <a:spLocks noChangeArrowheads="1"/>
          </p:cNvSpPr>
          <p:nvPr/>
        </p:nvSpPr>
        <p:spPr bwMode="auto">
          <a:xfrm>
            <a:off x="3456895" y="17958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6" name="Oval 4792"/>
          <p:cNvSpPr>
            <a:spLocks noChangeArrowheads="1"/>
          </p:cNvSpPr>
          <p:nvPr/>
        </p:nvSpPr>
        <p:spPr bwMode="auto">
          <a:xfrm>
            <a:off x="3875995" y="16530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7" name="Oval 4793"/>
          <p:cNvSpPr>
            <a:spLocks noChangeArrowheads="1"/>
          </p:cNvSpPr>
          <p:nvPr/>
        </p:nvSpPr>
        <p:spPr bwMode="auto">
          <a:xfrm>
            <a:off x="3485470" y="17196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8" name="Oval 479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19" name="Oval 4795"/>
          <p:cNvSpPr>
            <a:spLocks noChangeArrowheads="1"/>
          </p:cNvSpPr>
          <p:nvPr/>
        </p:nvSpPr>
        <p:spPr bwMode="auto">
          <a:xfrm>
            <a:off x="3609295" y="17577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0" name="Oval 4796"/>
          <p:cNvSpPr>
            <a:spLocks noChangeArrowheads="1"/>
          </p:cNvSpPr>
          <p:nvPr/>
        </p:nvSpPr>
        <p:spPr bwMode="auto">
          <a:xfrm>
            <a:off x="3999820" y="16434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1" name="Oval 4797"/>
          <p:cNvSpPr>
            <a:spLocks noChangeArrowheads="1"/>
          </p:cNvSpPr>
          <p:nvPr/>
        </p:nvSpPr>
        <p:spPr bwMode="auto">
          <a:xfrm>
            <a:off x="3923620" y="14910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2" name="Oval 4798"/>
          <p:cNvSpPr>
            <a:spLocks noChangeArrowheads="1"/>
          </p:cNvSpPr>
          <p:nvPr/>
        </p:nvSpPr>
        <p:spPr bwMode="auto">
          <a:xfrm>
            <a:off x="3971245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3" name="Oval 4799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4" name="Oval 4800"/>
          <p:cNvSpPr>
            <a:spLocks noChangeArrowheads="1"/>
          </p:cNvSpPr>
          <p:nvPr/>
        </p:nvSpPr>
        <p:spPr bwMode="auto">
          <a:xfrm>
            <a:off x="3209245" y="181492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5" name="Oval 4801"/>
          <p:cNvSpPr>
            <a:spLocks noChangeArrowheads="1"/>
          </p:cNvSpPr>
          <p:nvPr/>
        </p:nvSpPr>
        <p:spPr bwMode="auto">
          <a:xfrm>
            <a:off x="3285445" y="1700625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6" name="Oval 4802"/>
          <p:cNvSpPr>
            <a:spLocks noChangeArrowheads="1"/>
          </p:cNvSpPr>
          <p:nvPr/>
        </p:nvSpPr>
        <p:spPr bwMode="auto">
          <a:xfrm>
            <a:off x="3818845" y="15958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7" name="Oval 480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8" name="Oval 4804"/>
          <p:cNvSpPr>
            <a:spLocks noChangeArrowheads="1"/>
          </p:cNvSpPr>
          <p:nvPr/>
        </p:nvSpPr>
        <p:spPr bwMode="auto">
          <a:xfrm>
            <a:off x="4457020" y="21102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29" name="Oval 4805"/>
          <p:cNvSpPr>
            <a:spLocks noChangeArrowheads="1"/>
          </p:cNvSpPr>
          <p:nvPr/>
        </p:nvSpPr>
        <p:spPr bwMode="auto">
          <a:xfrm>
            <a:off x="4428445" y="21673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0" name="Oval 480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1" name="Oval 4807"/>
          <p:cNvSpPr>
            <a:spLocks noChangeArrowheads="1"/>
          </p:cNvSpPr>
          <p:nvPr/>
        </p:nvSpPr>
        <p:spPr bwMode="auto">
          <a:xfrm>
            <a:off x="4028395" y="165300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2" name="Oval 4808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3" name="Oval 4809"/>
          <p:cNvSpPr>
            <a:spLocks noChangeArrowheads="1"/>
          </p:cNvSpPr>
          <p:nvPr/>
        </p:nvSpPr>
        <p:spPr bwMode="auto">
          <a:xfrm>
            <a:off x="3523570" y="167205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4" name="Oval 4810"/>
          <p:cNvSpPr>
            <a:spLocks noChangeArrowheads="1"/>
          </p:cNvSpPr>
          <p:nvPr/>
        </p:nvSpPr>
        <p:spPr bwMode="auto">
          <a:xfrm>
            <a:off x="3866470" y="16149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5" name="Oval 4811"/>
          <p:cNvSpPr>
            <a:spLocks noChangeArrowheads="1"/>
          </p:cNvSpPr>
          <p:nvPr/>
        </p:nvSpPr>
        <p:spPr bwMode="auto">
          <a:xfrm>
            <a:off x="4504645" y="208162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6" name="Oval 4812"/>
          <p:cNvSpPr>
            <a:spLocks noChangeArrowheads="1"/>
          </p:cNvSpPr>
          <p:nvPr/>
        </p:nvSpPr>
        <p:spPr bwMode="auto">
          <a:xfrm>
            <a:off x="3923620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7" name="Oval 4813"/>
          <p:cNvSpPr>
            <a:spLocks noChangeArrowheads="1"/>
          </p:cNvSpPr>
          <p:nvPr/>
        </p:nvSpPr>
        <p:spPr bwMode="auto">
          <a:xfrm>
            <a:off x="3942670" y="17196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8" name="Oval 4814"/>
          <p:cNvSpPr>
            <a:spLocks noChangeArrowheads="1"/>
          </p:cNvSpPr>
          <p:nvPr/>
        </p:nvSpPr>
        <p:spPr bwMode="auto">
          <a:xfrm>
            <a:off x="4047445" y="1786350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39" name="Oval 4815"/>
          <p:cNvSpPr>
            <a:spLocks noChangeArrowheads="1"/>
          </p:cNvSpPr>
          <p:nvPr/>
        </p:nvSpPr>
        <p:spPr bwMode="auto">
          <a:xfrm>
            <a:off x="4437970" y="2129250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0" name="Oval 4816"/>
          <p:cNvSpPr>
            <a:spLocks noChangeArrowheads="1"/>
          </p:cNvSpPr>
          <p:nvPr/>
        </p:nvSpPr>
        <p:spPr bwMode="auto">
          <a:xfrm>
            <a:off x="3875995" y="16053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1" name="Oval 4817"/>
          <p:cNvSpPr>
            <a:spLocks noChangeArrowheads="1"/>
          </p:cNvSpPr>
          <p:nvPr/>
        </p:nvSpPr>
        <p:spPr bwMode="auto">
          <a:xfrm>
            <a:off x="3466420" y="17768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2" name="Oval 4818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3" name="Oval 4819"/>
          <p:cNvSpPr>
            <a:spLocks noChangeArrowheads="1"/>
          </p:cNvSpPr>
          <p:nvPr/>
        </p:nvSpPr>
        <p:spPr bwMode="auto">
          <a:xfrm>
            <a:off x="3895045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4" name="Oval 4820"/>
          <p:cNvSpPr>
            <a:spLocks noChangeArrowheads="1"/>
          </p:cNvSpPr>
          <p:nvPr/>
        </p:nvSpPr>
        <p:spPr bwMode="auto">
          <a:xfrm>
            <a:off x="3856945" y="1786350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5" name="Oval 4821"/>
          <p:cNvSpPr>
            <a:spLocks noChangeArrowheads="1"/>
          </p:cNvSpPr>
          <p:nvPr/>
        </p:nvSpPr>
        <p:spPr bwMode="auto">
          <a:xfrm>
            <a:off x="3961720" y="15672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6" name="Oval 4822"/>
          <p:cNvSpPr>
            <a:spLocks noChangeArrowheads="1"/>
          </p:cNvSpPr>
          <p:nvPr/>
        </p:nvSpPr>
        <p:spPr bwMode="auto">
          <a:xfrm>
            <a:off x="3914095" y="14720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7" name="Oval 4823"/>
          <p:cNvSpPr>
            <a:spLocks noChangeArrowheads="1"/>
          </p:cNvSpPr>
          <p:nvPr/>
        </p:nvSpPr>
        <p:spPr bwMode="auto">
          <a:xfrm>
            <a:off x="3923620" y="14625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8" name="Oval 4824"/>
          <p:cNvSpPr>
            <a:spLocks noChangeArrowheads="1"/>
          </p:cNvSpPr>
          <p:nvPr/>
        </p:nvSpPr>
        <p:spPr bwMode="auto">
          <a:xfrm>
            <a:off x="3904570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49" name="Oval 4825"/>
          <p:cNvSpPr>
            <a:spLocks noChangeArrowheads="1"/>
          </p:cNvSpPr>
          <p:nvPr/>
        </p:nvSpPr>
        <p:spPr bwMode="auto">
          <a:xfrm>
            <a:off x="3942670" y="15291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0" name="Oval 4826"/>
          <p:cNvSpPr>
            <a:spLocks noChangeArrowheads="1"/>
          </p:cNvSpPr>
          <p:nvPr/>
        </p:nvSpPr>
        <p:spPr bwMode="auto">
          <a:xfrm>
            <a:off x="4076020" y="17482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1" name="Oval 4827"/>
          <p:cNvSpPr>
            <a:spLocks noChangeArrowheads="1"/>
          </p:cNvSpPr>
          <p:nvPr/>
        </p:nvSpPr>
        <p:spPr bwMode="auto">
          <a:xfrm>
            <a:off x="3866470" y="17292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2" name="Oval 4828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3" name="Oval 4829"/>
          <p:cNvSpPr>
            <a:spLocks noChangeArrowheads="1"/>
          </p:cNvSpPr>
          <p:nvPr/>
        </p:nvSpPr>
        <p:spPr bwMode="auto">
          <a:xfrm>
            <a:off x="3885520" y="14244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4" name="Oval 4830"/>
          <p:cNvSpPr>
            <a:spLocks noChangeArrowheads="1"/>
          </p:cNvSpPr>
          <p:nvPr/>
        </p:nvSpPr>
        <p:spPr bwMode="auto">
          <a:xfrm>
            <a:off x="3961720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5" name="Oval 4831"/>
          <p:cNvSpPr>
            <a:spLocks noChangeArrowheads="1"/>
          </p:cNvSpPr>
          <p:nvPr/>
        </p:nvSpPr>
        <p:spPr bwMode="auto">
          <a:xfrm>
            <a:off x="4495120" y="19768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6" name="Oval 4832"/>
          <p:cNvSpPr>
            <a:spLocks noChangeArrowheads="1"/>
          </p:cNvSpPr>
          <p:nvPr/>
        </p:nvSpPr>
        <p:spPr bwMode="auto">
          <a:xfrm>
            <a:off x="3828370" y="16911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7" name="Oval 4833"/>
          <p:cNvSpPr>
            <a:spLocks noChangeArrowheads="1"/>
          </p:cNvSpPr>
          <p:nvPr/>
        </p:nvSpPr>
        <p:spPr bwMode="auto">
          <a:xfrm>
            <a:off x="3828370" y="15577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8" name="Oval 4834"/>
          <p:cNvSpPr>
            <a:spLocks noChangeArrowheads="1"/>
          </p:cNvSpPr>
          <p:nvPr/>
        </p:nvSpPr>
        <p:spPr bwMode="auto">
          <a:xfrm>
            <a:off x="3923620" y="15768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59" name="Oval 483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0" name="Oval 4836"/>
          <p:cNvSpPr>
            <a:spLocks noChangeArrowheads="1"/>
          </p:cNvSpPr>
          <p:nvPr/>
        </p:nvSpPr>
        <p:spPr bwMode="auto">
          <a:xfrm>
            <a:off x="3942670" y="15482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1" name="Oval 4837"/>
          <p:cNvSpPr>
            <a:spLocks noChangeArrowheads="1"/>
          </p:cNvSpPr>
          <p:nvPr/>
        </p:nvSpPr>
        <p:spPr bwMode="auto">
          <a:xfrm>
            <a:off x="3914095" y="14720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2" name="Oval 4838"/>
          <p:cNvSpPr>
            <a:spLocks noChangeArrowheads="1"/>
          </p:cNvSpPr>
          <p:nvPr/>
        </p:nvSpPr>
        <p:spPr bwMode="auto">
          <a:xfrm>
            <a:off x="3885520" y="15863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3" name="Oval 4839"/>
          <p:cNvSpPr>
            <a:spLocks noChangeArrowheads="1"/>
          </p:cNvSpPr>
          <p:nvPr/>
        </p:nvSpPr>
        <p:spPr bwMode="auto">
          <a:xfrm>
            <a:off x="3752170" y="17673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4" name="Oval 4840"/>
          <p:cNvSpPr>
            <a:spLocks noChangeArrowheads="1"/>
          </p:cNvSpPr>
          <p:nvPr/>
        </p:nvSpPr>
        <p:spPr bwMode="auto">
          <a:xfrm>
            <a:off x="3875995" y="15291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5" name="Oval 4841"/>
          <p:cNvSpPr>
            <a:spLocks noChangeArrowheads="1"/>
          </p:cNvSpPr>
          <p:nvPr/>
        </p:nvSpPr>
        <p:spPr bwMode="auto">
          <a:xfrm>
            <a:off x="4028395" y="17482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6" name="Oval 4842"/>
          <p:cNvSpPr>
            <a:spLocks noChangeArrowheads="1"/>
          </p:cNvSpPr>
          <p:nvPr/>
        </p:nvSpPr>
        <p:spPr bwMode="auto">
          <a:xfrm>
            <a:off x="3914095" y="177682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7" name="Oval 4843"/>
          <p:cNvSpPr>
            <a:spLocks noChangeArrowheads="1"/>
          </p:cNvSpPr>
          <p:nvPr/>
        </p:nvSpPr>
        <p:spPr bwMode="auto">
          <a:xfrm>
            <a:off x="4009345" y="17387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8" name="Oval 4844"/>
          <p:cNvSpPr>
            <a:spLocks noChangeArrowheads="1"/>
          </p:cNvSpPr>
          <p:nvPr/>
        </p:nvSpPr>
        <p:spPr bwMode="auto">
          <a:xfrm>
            <a:off x="3723595" y="17958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69" name="Oval 4845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0" name="Oval 4846"/>
          <p:cNvSpPr>
            <a:spLocks noChangeArrowheads="1"/>
          </p:cNvSpPr>
          <p:nvPr/>
        </p:nvSpPr>
        <p:spPr bwMode="auto">
          <a:xfrm>
            <a:off x="3237820" y="180540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1" name="Oval 4847"/>
          <p:cNvSpPr>
            <a:spLocks noChangeArrowheads="1"/>
          </p:cNvSpPr>
          <p:nvPr/>
        </p:nvSpPr>
        <p:spPr bwMode="auto">
          <a:xfrm>
            <a:off x="4018870" y="16434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2" name="Oval 4848"/>
          <p:cNvSpPr>
            <a:spLocks noChangeArrowheads="1"/>
          </p:cNvSpPr>
          <p:nvPr/>
        </p:nvSpPr>
        <p:spPr bwMode="auto">
          <a:xfrm>
            <a:off x="4666570" y="2205450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3" name="Oval 4849"/>
          <p:cNvSpPr>
            <a:spLocks noChangeArrowheads="1"/>
          </p:cNvSpPr>
          <p:nvPr/>
        </p:nvSpPr>
        <p:spPr bwMode="auto">
          <a:xfrm>
            <a:off x="3914095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4" name="Oval 4850"/>
          <p:cNvSpPr>
            <a:spLocks noChangeArrowheads="1"/>
          </p:cNvSpPr>
          <p:nvPr/>
        </p:nvSpPr>
        <p:spPr bwMode="auto">
          <a:xfrm>
            <a:off x="3485470" y="18054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5" name="Oval 4851"/>
          <p:cNvSpPr>
            <a:spLocks noChangeArrowheads="1"/>
          </p:cNvSpPr>
          <p:nvPr/>
        </p:nvSpPr>
        <p:spPr bwMode="auto">
          <a:xfrm>
            <a:off x="3294970" y="18054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6" name="Oval 4852"/>
          <p:cNvSpPr>
            <a:spLocks noChangeArrowheads="1"/>
          </p:cNvSpPr>
          <p:nvPr/>
        </p:nvSpPr>
        <p:spPr bwMode="auto">
          <a:xfrm>
            <a:off x="4437970" y="19768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7" name="Oval 4853"/>
          <p:cNvSpPr>
            <a:spLocks noChangeArrowheads="1"/>
          </p:cNvSpPr>
          <p:nvPr/>
        </p:nvSpPr>
        <p:spPr bwMode="auto">
          <a:xfrm>
            <a:off x="3923620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8" name="Oval 4854"/>
          <p:cNvSpPr>
            <a:spLocks noChangeArrowheads="1"/>
          </p:cNvSpPr>
          <p:nvPr/>
        </p:nvSpPr>
        <p:spPr bwMode="auto">
          <a:xfrm>
            <a:off x="3895045" y="14815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79" name="Oval 4855"/>
          <p:cNvSpPr>
            <a:spLocks noChangeArrowheads="1"/>
          </p:cNvSpPr>
          <p:nvPr/>
        </p:nvSpPr>
        <p:spPr bwMode="auto">
          <a:xfrm>
            <a:off x="4476070" y="215782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0" name="Oval 4856"/>
          <p:cNvSpPr>
            <a:spLocks noChangeArrowheads="1"/>
          </p:cNvSpPr>
          <p:nvPr/>
        </p:nvSpPr>
        <p:spPr bwMode="auto">
          <a:xfrm>
            <a:off x="3980770" y="16339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1" name="Oval 4857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2" name="Oval 4858"/>
          <p:cNvSpPr>
            <a:spLocks noChangeArrowheads="1"/>
          </p:cNvSpPr>
          <p:nvPr/>
        </p:nvSpPr>
        <p:spPr bwMode="auto">
          <a:xfrm>
            <a:off x="3904570" y="15196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3" name="Oval 4859"/>
          <p:cNvSpPr>
            <a:spLocks noChangeArrowheads="1"/>
          </p:cNvSpPr>
          <p:nvPr/>
        </p:nvSpPr>
        <p:spPr bwMode="auto">
          <a:xfrm>
            <a:off x="3390220" y="17958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4" name="Oval 4860"/>
          <p:cNvSpPr>
            <a:spLocks noChangeArrowheads="1"/>
          </p:cNvSpPr>
          <p:nvPr/>
        </p:nvSpPr>
        <p:spPr bwMode="auto">
          <a:xfrm>
            <a:off x="3209245" y="18054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5" name="Oval 4861"/>
          <p:cNvSpPr>
            <a:spLocks noChangeArrowheads="1"/>
          </p:cNvSpPr>
          <p:nvPr/>
        </p:nvSpPr>
        <p:spPr bwMode="auto">
          <a:xfrm>
            <a:off x="2990170" y="18054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6" name="Oval 4862"/>
          <p:cNvSpPr>
            <a:spLocks noChangeArrowheads="1"/>
          </p:cNvSpPr>
          <p:nvPr/>
        </p:nvSpPr>
        <p:spPr bwMode="auto">
          <a:xfrm>
            <a:off x="3961720" y="16339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7" name="Oval 4863"/>
          <p:cNvSpPr>
            <a:spLocks noChangeArrowheads="1"/>
          </p:cNvSpPr>
          <p:nvPr/>
        </p:nvSpPr>
        <p:spPr bwMode="auto">
          <a:xfrm>
            <a:off x="2866345" y="18054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8" name="Oval 4864"/>
          <p:cNvSpPr>
            <a:spLocks noChangeArrowheads="1"/>
          </p:cNvSpPr>
          <p:nvPr/>
        </p:nvSpPr>
        <p:spPr bwMode="auto">
          <a:xfrm>
            <a:off x="3933145" y="15387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89" name="Oval 4865"/>
          <p:cNvSpPr>
            <a:spLocks noChangeArrowheads="1"/>
          </p:cNvSpPr>
          <p:nvPr/>
        </p:nvSpPr>
        <p:spPr bwMode="auto">
          <a:xfrm>
            <a:off x="2990170" y="18054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0" name="Oval 4866"/>
          <p:cNvSpPr>
            <a:spLocks noChangeArrowheads="1"/>
          </p:cNvSpPr>
          <p:nvPr/>
        </p:nvSpPr>
        <p:spPr bwMode="auto">
          <a:xfrm>
            <a:off x="4590370" y="2157825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1" name="Oval 4867"/>
          <p:cNvSpPr>
            <a:spLocks noChangeArrowheads="1"/>
          </p:cNvSpPr>
          <p:nvPr/>
        </p:nvSpPr>
        <p:spPr bwMode="auto">
          <a:xfrm>
            <a:off x="3952195" y="18054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2" name="Oval 4868"/>
          <p:cNvSpPr>
            <a:spLocks noChangeArrowheads="1"/>
          </p:cNvSpPr>
          <p:nvPr/>
        </p:nvSpPr>
        <p:spPr bwMode="auto">
          <a:xfrm>
            <a:off x="3923620" y="15863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3" name="Oval 4869"/>
          <p:cNvSpPr>
            <a:spLocks noChangeArrowheads="1"/>
          </p:cNvSpPr>
          <p:nvPr/>
        </p:nvSpPr>
        <p:spPr bwMode="auto">
          <a:xfrm>
            <a:off x="4495120" y="19482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4" name="Oval 4870"/>
          <p:cNvSpPr>
            <a:spLocks noChangeArrowheads="1"/>
          </p:cNvSpPr>
          <p:nvPr/>
        </p:nvSpPr>
        <p:spPr bwMode="auto">
          <a:xfrm>
            <a:off x="4037920" y="17958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5" name="Oval 4871"/>
          <p:cNvSpPr>
            <a:spLocks noChangeArrowheads="1"/>
          </p:cNvSpPr>
          <p:nvPr/>
        </p:nvSpPr>
        <p:spPr bwMode="auto">
          <a:xfrm>
            <a:off x="3875995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6" name="Oval 4872"/>
          <p:cNvSpPr>
            <a:spLocks noChangeArrowheads="1"/>
          </p:cNvSpPr>
          <p:nvPr/>
        </p:nvSpPr>
        <p:spPr bwMode="auto">
          <a:xfrm>
            <a:off x="3914095" y="14720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7" name="Oval 4873"/>
          <p:cNvSpPr>
            <a:spLocks noChangeArrowheads="1"/>
          </p:cNvSpPr>
          <p:nvPr/>
        </p:nvSpPr>
        <p:spPr bwMode="auto">
          <a:xfrm>
            <a:off x="3533095" y="17673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8" name="Oval 4874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899" name="Oval 4875"/>
          <p:cNvSpPr>
            <a:spLocks noChangeArrowheads="1"/>
          </p:cNvSpPr>
          <p:nvPr/>
        </p:nvSpPr>
        <p:spPr bwMode="auto">
          <a:xfrm>
            <a:off x="3923620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0" name="Oval 4876"/>
          <p:cNvSpPr>
            <a:spLocks noChangeArrowheads="1"/>
          </p:cNvSpPr>
          <p:nvPr/>
        </p:nvSpPr>
        <p:spPr bwMode="auto">
          <a:xfrm>
            <a:off x="3999820" y="163395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1" name="Oval 4877"/>
          <p:cNvSpPr>
            <a:spLocks noChangeArrowheads="1"/>
          </p:cNvSpPr>
          <p:nvPr/>
        </p:nvSpPr>
        <p:spPr bwMode="auto">
          <a:xfrm>
            <a:off x="3952195" y="15863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2" name="Oval 4878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3" name="Oval 4879"/>
          <p:cNvSpPr>
            <a:spLocks noChangeArrowheads="1"/>
          </p:cNvSpPr>
          <p:nvPr/>
        </p:nvSpPr>
        <p:spPr bwMode="auto">
          <a:xfrm>
            <a:off x="3999820" y="15672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4" name="Oval 4880"/>
          <p:cNvSpPr>
            <a:spLocks noChangeArrowheads="1"/>
          </p:cNvSpPr>
          <p:nvPr/>
        </p:nvSpPr>
        <p:spPr bwMode="auto">
          <a:xfrm>
            <a:off x="3752170" y="16149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5" name="Oval 4881"/>
          <p:cNvSpPr>
            <a:spLocks noChangeArrowheads="1"/>
          </p:cNvSpPr>
          <p:nvPr/>
        </p:nvSpPr>
        <p:spPr bwMode="auto">
          <a:xfrm>
            <a:off x="3628345" y="16530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6" name="Oval 4882"/>
          <p:cNvSpPr>
            <a:spLocks noChangeArrowheads="1"/>
          </p:cNvSpPr>
          <p:nvPr/>
        </p:nvSpPr>
        <p:spPr bwMode="auto">
          <a:xfrm>
            <a:off x="3952195" y="15196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7" name="Oval 4883"/>
          <p:cNvSpPr>
            <a:spLocks noChangeArrowheads="1"/>
          </p:cNvSpPr>
          <p:nvPr/>
        </p:nvSpPr>
        <p:spPr bwMode="auto">
          <a:xfrm>
            <a:off x="3837895" y="14529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8" name="Oval 4884"/>
          <p:cNvSpPr>
            <a:spLocks noChangeArrowheads="1"/>
          </p:cNvSpPr>
          <p:nvPr/>
        </p:nvSpPr>
        <p:spPr bwMode="auto">
          <a:xfrm>
            <a:off x="4104595" y="17482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09" name="Oval 4885"/>
          <p:cNvSpPr>
            <a:spLocks noChangeArrowheads="1"/>
          </p:cNvSpPr>
          <p:nvPr/>
        </p:nvSpPr>
        <p:spPr bwMode="auto">
          <a:xfrm>
            <a:off x="4447495" y="21673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0" name="Oval 4886"/>
          <p:cNvSpPr>
            <a:spLocks noChangeArrowheads="1"/>
          </p:cNvSpPr>
          <p:nvPr/>
        </p:nvSpPr>
        <p:spPr bwMode="auto">
          <a:xfrm>
            <a:off x="3599770" y="167205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1" name="Oval 4887"/>
          <p:cNvSpPr>
            <a:spLocks noChangeArrowheads="1"/>
          </p:cNvSpPr>
          <p:nvPr/>
        </p:nvSpPr>
        <p:spPr bwMode="auto">
          <a:xfrm>
            <a:off x="3561670" y="17387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2" name="Oval 4888"/>
          <p:cNvSpPr>
            <a:spLocks noChangeArrowheads="1"/>
          </p:cNvSpPr>
          <p:nvPr/>
        </p:nvSpPr>
        <p:spPr bwMode="auto">
          <a:xfrm>
            <a:off x="3752170" y="174825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3" name="Oval 4889"/>
          <p:cNvSpPr>
            <a:spLocks noChangeArrowheads="1"/>
          </p:cNvSpPr>
          <p:nvPr/>
        </p:nvSpPr>
        <p:spPr bwMode="auto">
          <a:xfrm>
            <a:off x="3818845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4" name="Oval 4890"/>
          <p:cNvSpPr>
            <a:spLocks noChangeArrowheads="1"/>
          </p:cNvSpPr>
          <p:nvPr/>
        </p:nvSpPr>
        <p:spPr bwMode="auto">
          <a:xfrm>
            <a:off x="3971245" y="15006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5" name="Oval 4891"/>
          <p:cNvSpPr>
            <a:spLocks noChangeArrowheads="1"/>
          </p:cNvSpPr>
          <p:nvPr/>
        </p:nvSpPr>
        <p:spPr bwMode="auto">
          <a:xfrm>
            <a:off x="3799795" y="15101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6" name="Oval 4892"/>
          <p:cNvSpPr>
            <a:spLocks noChangeArrowheads="1"/>
          </p:cNvSpPr>
          <p:nvPr/>
        </p:nvSpPr>
        <p:spPr bwMode="auto">
          <a:xfrm>
            <a:off x="3980770" y="165300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7" name="Oval 4893"/>
          <p:cNvSpPr>
            <a:spLocks noChangeArrowheads="1"/>
          </p:cNvSpPr>
          <p:nvPr/>
        </p:nvSpPr>
        <p:spPr bwMode="auto">
          <a:xfrm>
            <a:off x="4199845" y="177682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8" name="Oval 4894"/>
          <p:cNvSpPr>
            <a:spLocks noChangeArrowheads="1"/>
          </p:cNvSpPr>
          <p:nvPr/>
        </p:nvSpPr>
        <p:spPr bwMode="auto">
          <a:xfrm>
            <a:off x="3971245" y="17006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19" name="Oval 4895"/>
          <p:cNvSpPr>
            <a:spLocks noChangeArrowheads="1"/>
          </p:cNvSpPr>
          <p:nvPr/>
        </p:nvSpPr>
        <p:spPr bwMode="auto">
          <a:xfrm>
            <a:off x="3523570" y="1757775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0" name="Oval 4896"/>
          <p:cNvSpPr>
            <a:spLocks noChangeArrowheads="1"/>
          </p:cNvSpPr>
          <p:nvPr/>
        </p:nvSpPr>
        <p:spPr bwMode="auto">
          <a:xfrm>
            <a:off x="3990295" y="154822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1" name="Oval 4897"/>
          <p:cNvSpPr>
            <a:spLocks noChangeArrowheads="1"/>
          </p:cNvSpPr>
          <p:nvPr/>
        </p:nvSpPr>
        <p:spPr bwMode="auto">
          <a:xfrm>
            <a:off x="4237945" y="18149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2" name="Oval 4898"/>
          <p:cNvSpPr>
            <a:spLocks noChangeArrowheads="1"/>
          </p:cNvSpPr>
          <p:nvPr/>
        </p:nvSpPr>
        <p:spPr bwMode="auto">
          <a:xfrm>
            <a:off x="4180795" y="179587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3" name="Oval 4899"/>
          <p:cNvSpPr>
            <a:spLocks noChangeArrowheads="1"/>
          </p:cNvSpPr>
          <p:nvPr/>
        </p:nvSpPr>
        <p:spPr bwMode="auto">
          <a:xfrm>
            <a:off x="4418920" y="2072100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4" name="Oval 4900"/>
          <p:cNvSpPr>
            <a:spLocks noChangeArrowheads="1"/>
          </p:cNvSpPr>
          <p:nvPr/>
        </p:nvSpPr>
        <p:spPr bwMode="auto">
          <a:xfrm>
            <a:off x="3904570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5" name="Oval 4901"/>
          <p:cNvSpPr>
            <a:spLocks noChangeArrowheads="1"/>
          </p:cNvSpPr>
          <p:nvPr/>
        </p:nvSpPr>
        <p:spPr bwMode="auto">
          <a:xfrm>
            <a:off x="3447370" y="17673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6" name="Oval 4902"/>
          <p:cNvSpPr>
            <a:spLocks noChangeArrowheads="1"/>
          </p:cNvSpPr>
          <p:nvPr/>
        </p:nvSpPr>
        <p:spPr bwMode="auto">
          <a:xfrm>
            <a:off x="3247345" y="1691100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7" name="Oval 4903"/>
          <p:cNvSpPr>
            <a:spLocks noChangeArrowheads="1"/>
          </p:cNvSpPr>
          <p:nvPr/>
        </p:nvSpPr>
        <p:spPr bwMode="auto">
          <a:xfrm>
            <a:off x="3314020" y="1691100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8" name="Oval 4904"/>
          <p:cNvSpPr>
            <a:spLocks noChangeArrowheads="1"/>
          </p:cNvSpPr>
          <p:nvPr/>
        </p:nvSpPr>
        <p:spPr bwMode="auto">
          <a:xfrm>
            <a:off x="3761695" y="15196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29" name="Oval 4905"/>
          <p:cNvSpPr>
            <a:spLocks noChangeArrowheads="1"/>
          </p:cNvSpPr>
          <p:nvPr/>
        </p:nvSpPr>
        <p:spPr bwMode="auto">
          <a:xfrm>
            <a:off x="3809320" y="14910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0" name="Oval 4906"/>
          <p:cNvSpPr>
            <a:spLocks noChangeArrowheads="1"/>
          </p:cNvSpPr>
          <p:nvPr/>
        </p:nvSpPr>
        <p:spPr bwMode="auto">
          <a:xfrm>
            <a:off x="3837895" y="15482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1" name="Oval 4907"/>
          <p:cNvSpPr>
            <a:spLocks noChangeArrowheads="1"/>
          </p:cNvSpPr>
          <p:nvPr/>
        </p:nvSpPr>
        <p:spPr bwMode="auto">
          <a:xfrm>
            <a:off x="4637995" y="2205450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2" name="Oval 4908"/>
          <p:cNvSpPr>
            <a:spLocks noChangeArrowheads="1"/>
          </p:cNvSpPr>
          <p:nvPr/>
        </p:nvSpPr>
        <p:spPr bwMode="auto">
          <a:xfrm>
            <a:off x="3475945" y="1653000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3" name="Oval 4909"/>
          <p:cNvSpPr>
            <a:spLocks noChangeArrowheads="1"/>
          </p:cNvSpPr>
          <p:nvPr/>
        </p:nvSpPr>
        <p:spPr bwMode="auto">
          <a:xfrm>
            <a:off x="4485595" y="19863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4" name="Oval 4910"/>
          <p:cNvSpPr>
            <a:spLocks noChangeArrowheads="1"/>
          </p:cNvSpPr>
          <p:nvPr/>
        </p:nvSpPr>
        <p:spPr bwMode="auto">
          <a:xfrm>
            <a:off x="3285445" y="1748250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5" name="Oval 4911"/>
          <p:cNvSpPr>
            <a:spLocks noChangeArrowheads="1"/>
          </p:cNvSpPr>
          <p:nvPr/>
        </p:nvSpPr>
        <p:spPr bwMode="auto">
          <a:xfrm>
            <a:off x="3390220" y="167205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6" name="Oval 4912"/>
          <p:cNvSpPr>
            <a:spLocks noChangeArrowheads="1"/>
          </p:cNvSpPr>
          <p:nvPr/>
        </p:nvSpPr>
        <p:spPr bwMode="auto">
          <a:xfrm>
            <a:off x="4618945" y="2138775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7" name="Oval 4913"/>
          <p:cNvSpPr>
            <a:spLocks noChangeArrowheads="1"/>
          </p:cNvSpPr>
          <p:nvPr/>
        </p:nvSpPr>
        <p:spPr bwMode="auto">
          <a:xfrm>
            <a:off x="3647395" y="160537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8" name="Oval 4914"/>
          <p:cNvSpPr>
            <a:spLocks noChangeArrowheads="1"/>
          </p:cNvSpPr>
          <p:nvPr/>
        </p:nvSpPr>
        <p:spPr bwMode="auto">
          <a:xfrm>
            <a:off x="4476070" y="19768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39" name="Oval 4915"/>
          <p:cNvSpPr>
            <a:spLocks noChangeArrowheads="1"/>
          </p:cNvSpPr>
          <p:nvPr/>
        </p:nvSpPr>
        <p:spPr bwMode="auto">
          <a:xfrm>
            <a:off x="4485595" y="19863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0" name="Oval 4916"/>
          <p:cNvSpPr>
            <a:spLocks noChangeArrowheads="1"/>
          </p:cNvSpPr>
          <p:nvPr/>
        </p:nvSpPr>
        <p:spPr bwMode="auto">
          <a:xfrm>
            <a:off x="4466545" y="20340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1" name="Oval 4917"/>
          <p:cNvSpPr>
            <a:spLocks noChangeArrowheads="1"/>
          </p:cNvSpPr>
          <p:nvPr/>
        </p:nvSpPr>
        <p:spPr bwMode="auto">
          <a:xfrm>
            <a:off x="3828370" y="18149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2" name="Oval 4918"/>
          <p:cNvSpPr>
            <a:spLocks noChangeArrowheads="1"/>
          </p:cNvSpPr>
          <p:nvPr/>
        </p:nvSpPr>
        <p:spPr bwMode="auto">
          <a:xfrm>
            <a:off x="4495120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3" name="Oval 4919"/>
          <p:cNvSpPr>
            <a:spLocks noChangeArrowheads="1"/>
          </p:cNvSpPr>
          <p:nvPr/>
        </p:nvSpPr>
        <p:spPr bwMode="auto">
          <a:xfrm>
            <a:off x="4523695" y="21197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4" name="Oval 4920"/>
          <p:cNvSpPr>
            <a:spLocks noChangeArrowheads="1"/>
          </p:cNvSpPr>
          <p:nvPr/>
        </p:nvSpPr>
        <p:spPr bwMode="auto">
          <a:xfrm>
            <a:off x="4066495" y="17196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5" name="Oval 4921"/>
          <p:cNvSpPr>
            <a:spLocks noChangeArrowheads="1"/>
          </p:cNvSpPr>
          <p:nvPr/>
        </p:nvSpPr>
        <p:spPr bwMode="auto">
          <a:xfrm>
            <a:off x="4533220" y="21578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6" name="Oval 4922"/>
          <p:cNvSpPr>
            <a:spLocks noChangeArrowheads="1"/>
          </p:cNvSpPr>
          <p:nvPr/>
        </p:nvSpPr>
        <p:spPr bwMode="auto">
          <a:xfrm>
            <a:off x="4466545" y="20435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7" name="Oval 4923"/>
          <p:cNvSpPr>
            <a:spLocks noChangeArrowheads="1"/>
          </p:cNvSpPr>
          <p:nvPr/>
        </p:nvSpPr>
        <p:spPr bwMode="auto">
          <a:xfrm>
            <a:off x="3866470" y="16720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8" name="Oval 4924"/>
          <p:cNvSpPr>
            <a:spLocks noChangeArrowheads="1"/>
          </p:cNvSpPr>
          <p:nvPr/>
        </p:nvSpPr>
        <p:spPr bwMode="auto">
          <a:xfrm>
            <a:off x="3904570" y="16434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49" name="Oval 492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0" name="Oval 4926"/>
          <p:cNvSpPr>
            <a:spLocks noChangeArrowheads="1"/>
          </p:cNvSpPr>
          <p:nvPr/>
        </p:nvSpPr>
        <p:spPr bwMode="auto">
          <a:xfrm>
            <a:off x="4542745" y="209115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1" name="Oval 492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2" name="Oval 4928"/>
          <p:cNvSpPr>
            <a:spLocks noChangeArrowheads="1"/>
          </p:cNvSpPr>
          <p:nvPr/>
        </p:nvSpPr>
        <p:spPr bwMode="auto">
          <a:xfrm>
            <a:off x="3904570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3" name="Oval 4929"/>
          <p:cNvSpPr>
            <a:spLocks noChangeArrowheads="1"/>
          </p:cNvSpPr>
          <p:nvPr/>
        </p:nvSpPr>
        <p:spPr bwMode="auto">
          <a:xfrm>
            <a:off x="3914095" y="14720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4" name="Oval 4930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5" name="Oval 4931"/>
          <p:cNvSpPr>
            <a:spLocks noChangeArrowheads="1"/>
          </p:cNvSpPr>
          <p:nvPr/>
        </p:nvSpPr>
        <p:spPr bwMode="auto">
          <a:xfrm>
            <a:off x="4457020" y="20816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6" name="Oval 4932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7" name="Oval 4933"/>
          <p:cNvSpPr>
            <a:spLocks noChangeArrowheads="1"/>
          </p:cNvSpPr>
          <p:nvPr/>
        </p:nvSpPr>
        <p:spPr bwMode="auto">
          <a:xfrm>
            <a:off x="4457020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8" name="Oval 4934"/>
          <p:cNvSpPr>
            <a:spLocks noChangeArrowheads="1"/>
          </p:cNvSpPr>
          <p:nvPr/>
        </p:nvSpPr>
        <p:spPr bwMode="auto">
          <a:xfrm>
            <a:off x="3961720" y="14910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59" name="Oval 4935"/>
          <p:cNvSpPr>
            <a:spLocks noChangeArrowheads="1"/>
          </p:cNvSpPr>
          <p:nvPr/>
        </p:nvSpPr>
        <p:spPr bwMode="auto">
          <a:xfrm>
            <a:off x="3647395" y="17768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0" name="Oval 4936"/>
          <p:cNvSpPr>
            <a:spLocks noChangeArrowheads="1"/>
          </p:cNvSpPr>
          <p:nvPr/>
        </p:nvSpPr>
        <p:spPr bwMode="auto">
          <a:xfrm>
            <a:off x="3952195" y="15101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1" name="Oval 4937"/>
          <p:cNvSpPr>
            <a:spLocks noChangeArrowheads="1"/>
          </p:cNvSpPr>
          <p:nvPr/>
        </p:nvSpPr>
        <p:spPr bwMode="auto">
          <a:xfrm>
            <a:off x="3628345" y="178635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2" name="Oval 4938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3" name="Oval 4939"/>
          <p:cNvSpPr>
            <a:spLocks noChangeArrowheads="1"/>
          </p:cNvSpPr>
          <p:nvPr/>
        </p:nvSpPr>
        <p:spPr bwMode="auto">
          <a:xfrm>
            <a:off x="4514170" y="20244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4" name="Oval 4940"/>
          <p:cNvSpPr>
            <a:spLocks noChangeArrowheads="1"/>
          </p:cNvSpPr>
          <p:nvPr/>
        </p:nvSpPr>
        <p:spPr bwMode="auto">
          <a:xfrm>
            <a:off x="3828370" y="17006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5" name="Oval 4941"/>
          <p:cNvSpPr>
            <a:spLocks noChangeArrowheads="1"/>
          </p:cNvSpPr>
          <p:nvPr/>
        </p:nvSpPr>
        <p:spPr bwMode="auto">
          <a:xfrm>
            <a:off x="3895045" y="14339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6" name="Oval 4942"/>
          <p:cNvSpPr>
            <a:spLocks noChangeArrowheads="1"/>
          </p:cNvSpPr>
          <p:nvPr/>
        </p:nvSpPr>
        <p:spPr bwMode="auto">
          <a:xfrm>
            <a:off x="3885520" y="14529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7" name="Oval 4943"/>
          <p:cNvSpPr>
            <a:spLocks noChangeArrowheads="1"/>
          </p:cNvSpPr>
          <p:nvPr/>
        </p:nvSpPr>
        <p:spPr bwMode="auto">
          <a:xfrm>
            <a:off x="3904570" y="14434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8" name="Oval 4944"/>
          <p:cNvSpPr>
            <a:spLocks noChangeArrowheads="1"/>
          </p:cNvSpPr>
          <p:nvPr/>
        </p:nvSpPr>
        <p:spPr bwMode="auto">
          <a:xfrm>
            <a:off x="3818845" y="15482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69" name="Oval 4945"/>
          <p:cNvSpPr>
            <a:spLocks noChangeArrowheads="1"/>
          </p:cNvSpPr>
          <p:nvPr/>
        </p:nvSpPr>
        <p:spPr bwMode="auto">
          <a:xfrm>
            <a:off x="3818845" y="15863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0" name="Oval 4946"/>
          <p:cNvSpPr>
            <a:spLocks noChangeArrowheads="1"/>
          </p:cNvSpPr>
          <p:nvPr/>
        </p:nvSpPr>
        <p:spPr bwMode="auto">
          <a:xfrm>
            <a:off x="3837895" y="15387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1" name="Oval 4947"/>
          <p:cNvSpPr>
            <a:spLocks noChangeArrowheads="1"/>
          </p:cNvSpPr>
          <p:nvPr/>
        </p:nvSpPr>
        <p:spPr bwMode="auto">
          <a:xfrm>
            <a:off x="3704545" y="16339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2" name="Oval 4948"/>
          <p:cNvSpPr>
            <a:spLocks noChangeArrowheads="1"/>
          </p:cNvSpPr>
          <p:nvPr/>
        </p:nvSpPr>
        <p:spPr bwMode="auto">
          <a:xfrm>
            <a:off x="3609295" y="164347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3" name="Oval 4949"/>
          <p:cNvSpPr>
            <a:spLocks noChangeArrowheads="1"/>
          </p:cNvSpPr>
          <p:nvPr/>
        </p:nvSpPr>
        <p:spPr bwMode="auto">
          <a:xfrm>
            <a:off x="3733120" y="15577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4" name="Oval 4950"/>
          <p:cNvSpPr>
            <a:spLocks noChangeArrowheads="1"/>
          </p:cNvSpPr>
          <p:nvPr/>
        </p:nvSpPr>
        <p:spPr bwMode="auto">
          <a:xfrm>
            <a:off x="3790270" y="15196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5" name="Oval 4951"/>
          <p:cNvSpPr>
            <a:spLocks noChangeArrowheads="1"/>
          </p:cNvSpPr>
          <p:nvPr/>
        </p:nvSpPr>
        <p:spPr bwMode="auto">
          <a:xfrm>
            <a:off x="3037795" y="1748250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6" name="Oval 4952"/>
          <p:cNvSpPr>
            <a:spLocks noChangeArrowheads="1"/>
          </p:cNvSpPr>
          <p:nvPr/>
        </p:nvSpPr>
        <p:spPr bwMode="auto">
          <a:xfrm>
            <a:off x="3247345" y="1710150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7" name="Oval 4953"/>
          <p:cNvSpPr>
            <a:spLocks noChangeArrowheads="1"/>
          </p:cNvSpPr>
          <p:nvPr/>
        </p:nvSpPr>
        <p:spPr bwMode="auto">
          <a:xfrm>
            <a:off x="4495120" y="19959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8" name="Oval 4954"/>
          <p:cNvSpPr>
            <a:spLocks noChangeArrowheads="1"/>
          </p:cNvSpPr>
          <p:nvPr/>
        </p:nvSpPr>
        <p:spPr bwMode="auto">
          <a:xfrm>
            <a:off x="3914095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79" name="Oval 4955"/>
          <p:cNvSpPr>
            <a:spLocks noChangeArrowheads="1"/>
          </p:cNvSpPr>
          <p:nvPr/>
        </p:nvSpPr>
        <p:spPr bwMode="auto">
          <a:xfrm>
            <a:off x="4437970" y="20721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0" name="Oval 4956"/>
          <p:cNvSpPr>
            <a:spLocks noChangeArrowheads="1"/>
          </p:cNvSpPr>
          <p:nvPr/>
        </p:nvSpPr>
        <p:spPr bwMode="auto">
          <a:xfrm>
            <a:off x="4504645" y="19673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1" name="Oval 4957"/>
          <p:cNvSpPr>
            <a:spLocks noChangeArrowheads="1"/>
          </p:cNvSpPr>
          <p:nvPr/>
        </p:nvSpPr>
        <p:spPr bwMode="auto">
          <a:xfrm>
            <a:off x="3485470" y="1776825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2" name="Oval 4958"/>
          <p:cNvSpPr>
            <a:spLocks noChangeArrowheads="1"/>
          </p:cNvSpPr>
          <p:nvPr/>
        </p:nvSpPr>
        <p:spPr bwMode="auto">
          <a:xfrm>
            <a:off x="2923495" y="1738725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3" name="Oval 4959"/>
          <p:cNvSpPr>
            <a:spLocks noChangeArrowheads="1"/>
          </p:cNvSpPr>
          <p:nvPr/>
        </p:nvSpPr>
        <p:spPr bwMode="auto">
          <a:xfrm>
            <a:off x="3056845" y="1805400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4" name="Oval 4960"/>
          <p:cNvSpPr>
            <a:spLocks noChangeArrowheads="1"/>
          </p:cNvSpPr>
          <p:nvPr/>
        </p:nvSpPr>
        <p:spPr bwMode="auto">
          <a:xfrm>
            <a:off x="3961720" y="15577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5" name="Oval 4961"/>
          <p:cNvSpPr>
            <a:spLocks noChangeArrowheads="1"/>
          </p:cNvSpPr>
          <p:nvPr/>
        </p:nvSpPr>
        <p:spPr bwMode="auto">
          <a:xfrm>
            <a:off x="4457020" y="20530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6" name="Oval 4962"/>
          <p:cNvSpPr>
            <a:spLocks noChangeArrowheads="1"/>
          </p:cNvSpPr>
          <p:nvPr/>
        </p:nvSpPr>
        <p:spPr bwMode="auto">
          <a:xfrm>
            <a:off x="3094945" y="1805400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7" name="Oval 496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8" name="Oval 4964"/>
          <p:cNvSpPr>
            <a:spLocks noChangeArrowheads="1"/>
          </p:cNvSpPr>
          <p:nvPr/>
        </p:nvSpPr>
        <p:spPr bwMode="auto">
          <a:xfrm>
            <a:off x="4076020" y="18054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89" name="Oval 4965"/>
          <p:cNvSpPr>
            <a:spLocks noChangeArrowheads="1"/>
          </p:cNvSpPr>
          <p:nvPr/>
        </p:nvSpPr>
        <p:spPr bwMode="auto">
          <a:xfrm>
            <a:off x="3952195" y="15006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0" name="Oval 4966"/>
          <p:cNvSpPr>
            <a:spLocks noChangeArrowheads="1"/>
          </p:cNvSpPr>
          <p:nvPr/>
        </p:nvSpPr>
        <p:spPr bwMode="auto">
          <a:xfrm>
            <a:off x="4447495" y="202447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1" name="Oval 4967"/>
          <p:cNvSpPr>
            <a:spLocks noChangeArrowheads="1"/>
          </p:cNvSpPr>
          <p:nvPr/>
        </p:nvSpPr>
        <p:spPr bwMode="auto">
          <a:xfrm>
            <a:off x="3933145" y="16720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2" name="Oval 4968"/>
          <p:cNvSpPr>
            <a:spLocks noChangeArrowheads="1"/>
          </p:cNvSpPr>
          <p:nvPr/>
        </p:nvSpPr>
        <p:spPr bwMode="auto">
          <a:xfrm>
            <a:off x="3456895" y="1795875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3" name="Oval 4969"/>
          <p:cNvSpPr>
            <a:spLocks noChangeArrowheads="1"/>
          </p:cNvSpPr>
          <p:nvPr/>
        </p:nvSpPr>
        <p:spPr bwMode="auto">
          <a:xfrm>
            <a:off x="3218770" y="1681575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4" name="Oval 4970"/>
          <p:cNvSpPr>
            <a:spLocks noChangeArrowheads="1"/>
          </p:cNvSpPr>
          <p:nvPr/>
        </p:nvSpPr>
        <p:spPr bwMode="auto">
          <a:xfrm>
            <a:off x="3656920" y="17292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5" name="Oval 4971"/>
          <p:cNvSpPr>
            <a:spLocks noChangeArrowheads="1"/>
          </p:cNvSpPr>
          <p:nvPr/>
        </p:nvSpPr>
        <p:spPr bwMode="auto">
          <a:xfrm>
            <a:off x="4495120" y="19578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6" name="Oval 4972"/>
          <p:cNvSpPr>
            <a:spLocks noChangeArrowheads="1"/>
          </p:cNvSpPr>
          <p:nvPr/>
        </p:nvSpPr>
        <p:spPr bwMode="auto">
          <a:xfrm>
            <a:off x="4076020" y="16434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7" name="Oval 4973"/>
          <p:cNvSpPr>
            <a:spLocks noChangeArrowheads="1"/>
          </p:cNvSpPr>
          <p:nvPr/>
        </p:nvSpPr>
        <p:spPr bwMode="auto">
          <a:xfrm>
            <a:off x="3656920" y="165300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8" name="Oval 4974"/>
          <p:cNvSpPr>
            <a:spLocks noChangeArrowheads="1"/>
          </p:cNvSpPr>
          <p:nvPr/>
        </p:nvSpPr>
        <p:spPr bwMode="auto">
          <a:xfrm>
            <a:off x="4009345" y="16720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999" name="Oval 4975"/>
          <p:cNvSpPr>
            <a:spLocks noChangeArrowheads="1"/>
          </p:cNvSpPr>
          <p:nvPr/>
        </p:nvSpPr>
        <p:spPr bwMode="auto">
          <a:xfrm>
            <a:off x="4637995" y="2195925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0" name="Oval 4976"/>
          <p:cNvSpPr>
            <a:spLocks noChangeArrowheads="1"/>
          </p:cNvSpPr>
          <p:nvPr/>
        </p:nvSpPr>
        <p:spPr bwMode="auto">
          <a:xfrm>
            <a:off x="4609420" y="2205450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1" name="Oval 4977"/>
          <p:cNvSpPr>
            <a:spLocks noChangeArrowheads="1"/>
          </p:cNvSpPr>
          <p:nvPr/>
        </p:nvSpPr>
        <p:spPr bwMode="auto">
          <a:xfrm>
            <a:off x="4599895" y="2176875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2" name="Oval 4978"/>
          <p:cNvSpPr>
            <a:spLocks noChangeArrowheads="1"/>
          </p:cNvSpPr>
          <p:nvPr/>
        </p:nvSpPr>
        <p:spPr bwMode="auto">
          <a:xfrm>
            <a:off x="4542745" y="202447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3" name="Oval 4979"/>
          <p:cNvSpPr>
            <a:spLocks noChangeArrowheads="1"/>
          </p:cNvSpPr>
          <p:nvPr/>
        </p:nvSpPr>
        <p:spPr bwMode="auto">
          <a:xfrm>
            <a:off x="4637995" y="2176875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4" name="Oval 4980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5" name="Oval 4981"/>
          <p:cNvSpPr>
            <a:spLocks noChangeArrowheads="1"/>
          </p:cNvSpPr>
          <p:nvPr/>
        </p:nvSpPr>
        <p:spPr bwMode="auto">
          <a:xfrm>
            <a:off x="3914095" y="14625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6" name="Oval 4982"/>
          <p:cNvSpPr>
            <a:spLocks noChangeArrowheads="1"/>
          </p:cNvSpPr>
          <p:nvPr/>
        </p:nvSpPr>
        <p:spPr bwMode="auto">
          <a:xfrm>
            <a:off x="3904570" y="14339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7" name="Oval 4983"/>
          <p:cNvSpPr>
            <a:spLocks noChangeArrowheads="1"/>
          </p:cNvSpPr>
          <p:nvPr/>
        </p:nvSpPr>
        <p:spPr bwMode="auto">
          <a:xfrm>
            <a:off x="3961720" y="16244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8" name="Oval 4984"/>
          <p:cNvSpPr>
            <a:spLocks noChangeArrowheads="1"/>
          </p:cNvSpPr>
          <p:nvPr/>
        </p:nvSpPr>
        <p:spPr bwMode="auto">
          <a:xfrm>
            <a:off x="3828370" y="16625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09" name="Oval 4985"/>
          <p:cNvSpPr>
            <a:spLocks noChangeArrowheads="1"/>
          </p:cNvSpPr>
          <p:nvPr/>
        </p:nvSpPr>
        <p:spPr bwMode="auto">
          <a:xfrm>
            <a:off x="4409395" y="21197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0" name="Oval 4986"/>
          <p:cNvSpPr>
            <a:spLocks noChangeArrowheads="1"/>
          </p:cNvSpPr>
          <p:nvPr/>
        </p:nvSpPr>
        <p:spPr bwMode="auto">
          <a:xfrm>
            <a:off x="4447495" y="20340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1" name="Oval 4987"/>
          <p:cNvSpPr>
            <a:spLocks noChangeArrowheads="1"/>
          </p:cNvSpPr>
          <p:nvPr/>
        </p:nvSpPr>
        <p:spPr bwMode="auto">
          <a:xfrm>
            <a:off x="4466545" y="21483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2" name="Oval 4988"/>
          <p:cNvSpPr>
            <a:spLocks noChangeArrowheads="1"/>
          </p:cNvSpPr>
          <p:nvPr/>
        </p:nvSpPr>
        <p:spPr bwMode="auto">
          <a:xfrm>
            <a:off x="4171270" y="17101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4" name="Oval 4990"/>
          <p:cNvSpPr>
            <a:spLocks noChangeArrowheads="1"/>
          </p:cNvSpPr>
          <p:nvPr/>
        </p:nvSpPr>
        <p:spPr bwMode="auto">
          <a:xfrm>
            <a:off x="3942670" y="14720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5" name="Oval 4991"/>
          <p:cNvSpPr>
            <a:spLocks noChangeArrowheads="1"/>
          </p:cNvSpPr>
          <p:nvPr/>
        </p:nvSpPr>
        <p:spPr bwMode="auto">
          <a:xfrm>
            <a:off x="3704545" y="16434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6" name="Oval 4992"/>
          <p:cNvSpPr>
            <a:spLocks noChangeArrowheads="1"/>
          </p:cNvSpPr>
          <p:nvPr/>
        </p:nvSpPr>
        <p:spPr bwMode="auto">
          <a:xfrm>
            <a:off x="4552270" y="21959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7" name="Oval 4993"/>
          <p:cNvSpPr>
            <a:spLocks noChangeArrowheads="1"/>
          </p:cNvSpPr>
          <p:nvPr/>
        </p:nvSpPr>
        <p:spPr bwMode="auto">
          <a:xfrm>
            <a:off x="3123520" y="1805400"/>
            <a:ext cx="66675" cy="66675"/>
          </a:xfrm>
          <a:prstGeom prst="ellipse">
            <a:avLst/>
          </a:prstGeom>
          <a:solidFill>
            <a:srgbClr val="00A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8" name="Oval 4994"/>
          <p:cNvSpPr>
            <a:spLocks noChangeArrowheads="1"/>
          </p:cNvSpPr>
          <p:nvPr/>
        </p:nvSpPr>
        <p:spPr bwMode="auto">
          <a:xfrm>
            <a:off x="3704545" y="17863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19" name="Oval 4995"/>
          <p:cNvSpPr>
            <a:spLocks noChangeArrowheads="1"/>
          </p:cNvSpPr>
          <p:nvPr/>
        </p:nvSpPr>
        <p:spPr bwMode="auto">
          <a:xfrm>
            <a:off x="3475945" y="168157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0" name="Oval 4996"/>
          <p:cNvSpPr>
            <a:spLocks noChangeArrowheads="1"/>
          </p:cNvSpPr>
          <p:nvPr/>
        </p:nvSpPr>
        <p:spPr bwMode="auto">
          <a:xfrm>
            <a:off x="4095070" y="171967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1" name="Oval 4997"/>
          <p:cNvSpPr>
            <a:spLocks noChangeArrowheads="1"/>
          </p:cNvSpPr>
          <p:nvPr/>
        </p:nvSpPr>
        <p:spPr bwMode="auto">
          <a:xfrm>
            <a:off x="3371170" y="180540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2" name="Oval 4998"/>
          <p:cNvSpPr>
            <a:spLocks noChangeArrowheads="1"/>
          </p:cNvSpPr>
          <p:nvPr/>
        </p:nvSpPr>
        <p:spPr bwMode="auto">
          <a:xfrm>
            <a:off x="3361645" y="1691100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3" name="Oval 4999"/>
          <p:cNvSpPr>
            <a:spLocks noChangeArrowheads="1"/>
          </p:cNvSpPr>
          <p:nvPr/>
        </p:nvSpPr>
        <p:spPr bwMode="auto">
          <a:xfrm>
            <a:off x="3942670" y="15482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4" name="Oval 5000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5" name="Oval 5001"/>
          <p:cNvSpPr>
            <a:spLocks noChangeArrowheads="1"/>
          </p:cNvSpPr>
          <p:nvPr/>
        </p:nvSpPr>
        <p:spPr bwMode="auto">
          <a:xfrm>
            <a:off x="3923620" y="14434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6" name="Oval 5002"/>
          <p:cNvSpPr>
            <a:spLocks noChangeArrowheads="1"/>
          </p:cNvSpPr>
          <p:nvPr/>
        </p:nvSpPr>
        <p:spPr bwMode="auto">
          <a:xfrm>
            <a:off x="3895045" y="15196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7" name="Oval 500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8" name="Oval 500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29" name="Oval 5005"/>
          <p:cNvSpPr>
            <a:spLocks noChangeArrowheads="1"/>
          </p:cNvSpPr>
          <p:nvPr/>
        </p:nvSpPr>
        <p:spPr bwMode="auto">
          <a:xfrm>
            <a:off x="3885520" y="14529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0" name="Oval 500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1" name="Oval 500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2" name="Oval 5008"/>
          <p:cNvSpPr>
            <a:spLocks noChangeArrowheads="1"/>
          </p:cNvSpPr>
          <p:nvPr/>
        </p:nvSpPr>
        <p:spPr bwMode="auto">
          <a:xfrm>
            <a:off x="3809320" y="17958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3" name="Oval 5009"/>
          <p:cNvSpPr>
            <a:spLocks noChangeArrowheads="1"/>
          </p:cNvSpPr>
          <p:nvPr/>
        </p:nvSpPr>
        <p:spPr bwMode="auto">
          <a:xfrm>
            <a:off x="4580845" y="216735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4" name="Oval 5010"/>
          <p:cNvSpPr>
            <a:spLocks noChangeArrowheads="1"/>
          </p:cNvSpPr>
          <p:nvPr/>
        </p:nvSpPr>
        <p:spPr bwMode="auto">
          <a:xfrm>
            <a:off x="3571195" y="17292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5" name="Oval 5011"/>
          <p:cNvSpPr>
            <a:spLocks noChangeArrowheads="1"/>
          </p:cNvSpPr>
          <p:nvPr/>
        </p:nvSpPr>
        <p:spPr bwMode="auto">
          <a:xfrm>
            <a:off x="3895045" y="15196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6" name="Oval 5012"/>
          <p:cNvSpPr>
            <a:spLocks noChangeArrowheads="1"/>
          </p:cNvSpPr>
          <p:nvPr/>
        </p:nvSpPr>
        <p:spPr bwMode="auto">
          <a:xfrm>
            <a:off x="3580720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7" name="Oval 5013"/>
          <p:cNvSpPr>
            <a:spLocks noChangeArrowheads="1"/>
          </p:cNvSpPr>
          <p:nvPr/>
        </p:nvSpPr>
        <p:spPr bwMode="auto">
          <a:xfrm>
            <a:off x="3009220" y="1776825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8" name="Oval 501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39" name="Oval 5015"/>
          <p:cNvSpPr>
            <a:spLocks noChangeArrowheads="1"/>
          </p:cNvSpPr>
          <p:nvPr/>
        </p:nvSpPr>
        <p:spPr bwMode="auto">
          <a:xfrm>
            <a:off x="4523695" y="21387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0" name="Oval 5016"/>
          <p:cNvSpPr>
            <a:spLocks noChangeArrowheads="1"/>
          </p:cNvSpPr>
          <p:nvPr/>
        </p:nvSpPr>
        <p:spPr bwMode="auto">
          <a:xfrm>
            <a:off x="3447370" y="18054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1" name="Oval 5017"/>
          <p:cNvSpPr>
            <a:spLocks noChangeArrowheads="1"/>
          </p:cNvSpPr>
          <p:nvPr/>
        </p:nvSpPr>
        <p:spPr bwMode="auto">
          <a:xfrm>
            <a:off x="2656795" y="1795875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2" name="Oval 5018"/>
          <p:cNvSpPr>
            <a:spLocks noChangeArrowheads="1"/>
          </p:cNvSpPr>
          <p:nvPr/>
        </p:nvSpPr>
        <p:spPr bwMode="auto">
          <a:xfrm>
            <a:off x="4457020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3" name="Oval 5019"/>
          <p:cNvSpPr>
            <a:spLocks noChangeArrowheads="1"/>
          </p:cNvSpPr>
          <p:nvPr/>
        </p:nvSpPr>
        <p:spPr bwMode="auto">
          <a:xfrm>
            <a:off x="3828370" y="14339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4" name="Oval 5020"/>
          <p:cNvSpPr>
            <a:spLocks noChangeArrowheads="1"/>
          </p:cNvSpPr>
          <p:nvPr/>
        </p:nvSpPr>
        <p:spPr bwMode="auto">
          <a:xfrm>
            <a:off x="4123645" y="164347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5" name="Oval 5021"/>
          <p:cNvSpPr>
            <a:spLocks noChangeArrowheads="1"/>
          </p:cNvSpPr>
          <p:nvPr/>
        </p:nvSpPr>
        <p:spPr bwMode="auto">
          <a:xfrm>
            <a:off x="4304620" y="21197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6" name="Oval 5022"/>
          <p:cNvSpPr>
            <a:spLocks noChangeArrowheads="1"/>
          </p:cNvSpPr>
          <p:nvPr/>
        </p:nvSpPr>
        <p:spPr bwMode="auto">
          <a:xfrm>
            <a:off x="3990295" y="15672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7" name="Oval 5023"/>
          <p:cNvSpPr>
            <a:spLocks noChangeArrowheads="1"/>
          </p:cNvSpPr>
          <p:nvPr/>
        </p:nvSpPr>
        <p:spPr bwMode="auto">
          <a:xfrm>
            <a:off x="3923620" y="15768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8" name="Oval 5024"/>
          <p:cNvSpPr>
            <a:spLocks noChangeArrowheads="1"/>
          </p:cNvSpPr>
          <p:nvPr/>
        </p:nvSpPr>
        <p:spPr bwMode="auto">
          <a:xfrm>
            <a:off x="3875995" y="15863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49" name="Oval 5025"/>
          <p:cNvSpPr>
            <a:spLocks noChangeArrowheads="1"/>
          </p:cNvSpPr>
          <p:nvPr/>
        </p:nvSpPr>
        <p:spPr bwMode="auto">
          <a:xfrm>
            <a:off x="3314020" y="1700625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0" name="Oval 5026"/>
          <p:cNvSpPr>
            <a:spLocks noChangeArrowheads="1"/>
          </p:cNvSpPr>
          <p:nvPr/>
        </p:nvSpPr>
        <p:spPr bwMode="auto">
          <a:xfrm>
            <a:off x="3799795" y="17387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1" name="Oval 5027"/>
          <p:cNvSpPr>
            <a:spLocks noChangeArrowheads="1"/>
          </p:cNvSpPr>
          <p:nvPr/>
        </p:nvSpPr>
        <p:spPr bwMode="auto">
          <a:xfrm>
            <a:off x="4514170" y="20244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2" name="Oval 5028"/>
          <p:cNvSpPr>
            <a:spLocks noChangeArrowheads="1"/>
          </p:cNvSpPr>
          <p:nvPr/>
        </p:nvSpPr>
        <p:spPr bwMode="auto">
          <a:xfrm>
            <a:off x="4485595" y="19292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3" name="Oval 5029"/>
          <p:cNvSpPr>
            <a:spLocks noChangeArrowheads="1"/>
          </p:cNvSpPr>
          <p:nvPr/>
        </p:nvSpPr>
        <p:spPr bwMode="auto">
          <a:xfrm>
            <a:off x="4437970" y="20149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4" name="Oval 5030"/>
          <p:cNvSpPr>
            <a:spLocks noChangeArrowheads="1"/>
          </p:cNvSpPr>
          <p:nvPr/>
        </p:nvSpPr>
        <p:spPr bwMode="auto">
          <a:xfrm>
            <a:off x="3104470" y="179587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5" name="Oval 5031"/>
          <p:cNvSpPr>
            <a:spLocks noChangeArrowheads="1"/>
          </p:cNvSpPr>
          <p:nvPr/>
        </p:nvSpPr>
        <p:spPr bwMode="auto">
          <a:xfrm>
            <a:off x="3971245" y="15482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6" name="Oval 5032"/>
          <p:cNvSpPr>
            <a:spLocks noChangeArrowheads="1"/>
          </p:cNvSpPr>
          <p:nvPr/>
        </p:nvSpPr>
        <p:spPr bwMode="auto">
          <a:xfrm>
            <a:off x="4418920" y="2053050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7" name="Oval 503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8" name="Oval 5034"/>
          <p:cNvSpPr>
            <a:spLocks noChangeArrowheads="1"/>
          </p:cNvSpPr>
          <p:nvPr/>
        </p:nvSpPr>
        <p:spPr bwMode="auto">
          <a:xfrm>
            <a:off x="3542620" y="17482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59" name="Oval 5035"/>
          <p:cNvSpPr>
            <a:spLocks noChangeArrowheads="1"/>
          </p:cNvSpPr>
          <p:nvPr/>
        </p:nvSpPr>
        <p:spPr bwMode="auto">
          <a:xfrm>
            <a:off x="3847420" y="15387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0" name="Oval 5036"/>
          <p:cNvSpPr>
            <a:spLocks noChangeArrowheads="1"/>
          </p:cNvSpPr>
          <p:nvPr/>
        </p:nvSpPr>
        <p:spPr bwMode="auto">
          <a:xfrm>
            <a:off x="4485595" y="196732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1" name="Oval 5037"/>
          <p:cNvSpPr>
            <a:spLocks noChangeArrowheads="1"/>
          </p:cNvSpPr>
          <p:nvPr/>
        </p:nvSpPr>
        <p:spPr bwMode="auto">
          <a:xfrm>
            <a:off x="3818845" y="15387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2" name="Oval 5038"/>
          <p:cNvSpPr>
            <a:spLocks noChangeArrowheads="1"/>
          </p:cNvSpPr>
          <p:nvPr/>
        </p:nvSpPr>
        <p:spPr bwMode="auto">
          <a:xfrm>
            <a:off x="4085545" y="17196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3" name="Oval 5039"/>
          <p:cNvSpPr>
            <a:spLocks noChangeArrowheads="1"/>
          </p:cNvSpPr>
          <p:nvPr/>
        </p:nvSpPr>
        <p:spPr bwMode="auto">
          <a:xfrm>
            <a:off x="4390345" y="179587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4" name="Oval 5040"/>
          <p:cNvSpPr>
            <a:spLocks noChangeArrowheads="1"/>
          </p:cNvSpPr>
          <p:nvPr/>
        </p:nvSpPr>
        <p:spPr bwMode="auto">
          <a:xfrm>
            <a:off x="3656920" y="17482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5" name="Oval 5041"/>
          <p:cNvSpPr>
            <a:spLocks noChangeArrowheads="1"/>
          </p:cNvSpPr>
          <p:nvPr/>
        </p:nvSpPr>
        <p:spPr bwMode="auto">
          <a:xfrm>
            <a:off x="4466545" y="20721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6" name="Oval 5042"/>
          <p:cNvSpPr>
            <a:spLocks noChangeArrowheads="1"/>
          </p:cNvSpPr>
          <p:nvPr/>
        </p:nvSpPr>
        <p:spPr bwMode="auto">
          <a:xfrm>
            <a:off x="4352245" y="1805400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7" name="Oval 5043"/>
          <p:cNvSpPr>
            <a:spLocks noChangeArrowheads="1"/>
          </p:cNvSpPr>
          <p:nvPr/>
        </p:nvSpPr>
        <p:spPr bwMode="auto">
          <a:xfrm>
            <a:off x="3571195" y="16625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8" name="Oval 5044"/>
          <p:cNvSpPr>
            <a:spLocks noChangeArrowheads="1"/>
          </p:cNvSpPr>
          <p:nvPr/>
        </p:nvSpPr>
        <p:spPr bwMode="auto">
          <a:xfrm>
            <a:off x="3533095" y="1729200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69" name="Oval 5045"/>
          <p:cNvSpPr>
            <a:spLocks noChangeArrowheads="1"/>
          </p:cNvSpPr>
          <p:nvPr/>
        </p:nvSpPr>
        <p:spPr bwMode="auto">
          <a:xfrm>
            <a:off x="4495120" y="20340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0" name="Oval 5046"/>
          <p:cNvSpPr>
            <a:spLocks noChangeArrowheads="1"/>
          </p:cNvSpPr>
          <p:nvPr/>
        </p:nvSpPr>
        <p:spPr bwMode="auto">
          <a:xfrm>
            <a:off x="3971245" y="15387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1" name="Oval 5047"/>
          <p:cNvSpPr>
            <a:spLocks noChangeArrowheads="1"/>
          </p:cNvSpPr>
          <p:nvPr/>
        </p:nvSpPr>
        <p:spPr bwMode="auto">
          <a:xfrm>
            <a:off x="3742645" y="16815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2" name="Oval 5048"/>
          <p:cNvSpPr>
            <a:spLocks noChangeArrowheads="1"/>
          </p:cNvSpPr>
          <p:nvPr/>
        </p:nvSpPr>
        <p:spPr bwMode="auto">
          <a:xfrm>
            <a:off x="3885520" y="16149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3" name="Oval 5049"/>
          <p:cNvSpPr>
            <a:spLocks noChangeArrowheads="1"/>
          </p:cNvSpPr>
          <p:nvPr/>
        </p:nvSpPr>
        <p:spPr bwMode="auto">
          <a:xfrm>
            <a:off x="3952195" y="17101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4" name="Oval 5050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5" name="Oval 5051"/>
          <p:cNvSpPr>
            <a:spLocks noChangeArrowheads="1"/>
          </p:cNvSpPr>
          <p:nvPr/>
        </p:nvSpPr>
        <p:spPr bwMode="auto">
          <a:xfrm>
            <a:off x="3895045" y="16149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6" name="Oval 5052"/>
          <p:cNvSpPr>
            <a:spLocks noChangeArrowheads="1"/>
          </p:cNvSpPr>
          <p:nvPr/>
        </p:nvSpPr>
        <p:spPr bwMode="auto">
          <a:xfrm>
            <a:off x="4466545" y="19863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7" name="Oval 5053"/>
          <p:cNvSpPr>
            <a:spLocks noChangeArrowheads="1"/>
          </p:cNvSpPr>
          <p:nvPr/>
        </p:nvSpPr>
        <p:spPr bwMode="auto">
          <a:xfrm>
            <a:off x="3999820" y="16053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8" name="Oval 5054"/>
          <p:cNvSpPr>
            <a:spLocks noChangeArrowheads="1"/>
          </p:cNvSpPr>
          <p:nvPr/>
        </p:nvSpPr>
        <p:spPr bwMode="auto">
          <a:xfrm>
            <a:off x="3904570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79" name="Oval 5055"/>
          <p:cNvSpPr>
            <a:spLocks noChangeArrowheads="1"/>
          </p:cNvSpPr>
          <p:nvPr/>
        </p:nvSpPr>
        <p:spPr bwMode="auto">
          <a:xfrm>
            <a:off x="3514045" y="17958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0" name="Oval 5056"/>
          <p:cNvSpPr>
            <a:spLocks noChangeArrowheads="1"/>
          </p:cNvSpPr>
          <p:nvPr/>
        </p:nvSpPr>
        <p:spPr bwMode="auto">
          <a:xfrm>
            <a:off x="3904570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1" name="Oval 5057"/>
          <p:cNvSpPr>
            <a:spLocks noChangeArrowheads="1"/>
          </p:cNvSpPr>
          <p:nvPr/>
        </p:nvSpPr>
        <p:spPr bwMode="auto">
          <a:xfrm>
            <a:off x="3837895" y="16911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2" name="Oval 5058"/>
          <p:cNvSpPr>
            <a:spLocks noChangeArrowheads="1"/>
          </p:cNvSpPr>
          <p:nvPr/>
        </p:nvSpPr>
        <p:spPr bwMode="auto">
          <a:xfrm>
            <a:off x="3723595" y="168157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3" name="Oval 505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4" name="Oval 5060"/>
          <p:cNvSpPr>
            <a:spLocks noChangeArrowheads="1"/>
          </p:cNvSpPr>
          <p:nvPr/>
        </p:nvSpPr>
        <p:spPr bwMode="auto">
          <a:xfrm>
            <a:off x="4428445" y="20911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5" name="Oval 5061"/>
          <p:cNvSpPr>
            <a:spLocks noChangeArrowheads="1"/>
          </p:cNvSpPr>
          <p:nvPr/>
        </p:nvSpPr>
        <p:spPr bwMode="auto">
          <a:xfrm>
            <a:off x="3914095" y="176730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6" name="Oval 5062"/>
          <p:cNvSpPr>
            <a:spLocks noChangeArrowheads="1"/>
          </p:cNvSpPr>
          <p:nvPr/>
        </p:nvSpPr>
        <p:spPr bwMode="auto">
          <a:xfrm>
            <a:off x="4428445" y="20340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7" name="Oval 5063"/>
          <p:cNvSpPr>
            <a:spLocks noChangeArrowheads="1"/>
          </p:cNvSpPr>
          <p:nvPr/>
        </p:nvSpPr>
        <p:spPr bwMode="auto">
          <a:xfrm>
            <a:off x="3971245" y="15863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8" name="Oval 5064"/>
          <p:cNvSpPr>
            <a:spLocks noChangeArrowheads="1"/>
          </p:cNvSpPr>
          <p:nvPr/>
        </p:nvSpPr>
        <p:spPr bwMode="auto">
          <a:xfrm>
            <a:off x="4514170" y="205305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89" name="Oval 5065"/>
          <p:cNvSpPr>
            <a:spLocks noChangeArrowheads="1"/>
          </p:cNvSpPr>
          <p:nvPr/>
        </p:nvSpPr>
        <p:spPr bwMode="auto">
          <a:xfrm>
            <a:off x="3885520" y="15768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0" name="Oval 506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1" name="Oval 5067"/>
          <p:cNvSpPr>
            <a:spLocks noChangeArrowheads="1"/>
          </p:cNvSpPr>
          <p:nvPr/>
        </p:nvSpPr>
        <p:spPr bwMode="auto">
          <a:xfrm>
            <a:off x="3933145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2" name="Oval 5068"/>
          <p:cNvSpPr>
            <a:spLocks noChangeArrowheads="1"/>
          </p:cNvSpPr>
          <p:nvPr/>
        </p:nvSpPr>
        <p:spPr bwMode="auto">
          <a:xfrm>
            <a:off x="3294970" y="17577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3" name="Oval 5069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4" name="Oval 5070"/>
          <p:cNvSpPr>
            <a:spLocks noChangeArrowheads="1"/>
          </p:cNvSpPr>
          <p:nvPr/>
        </p:nvSpPr>
        <p:spPr bwMode="auto">
          <a:xfrm>
            <a:off x="3113995" y="177682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5" name="Oval 5071"/>
          <p:cNvSpPr>
            <a:spLocks noChangeArrowheads="1"/>
          </p:cNvSpPr>
          <p:nvPr/>
        </p:nvSpPr>
        <p:spPr bwMode="auto">
          <a:xfrm>
            <a:off x="3018745" y="180540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6" name="Oval 5072"/>
          <p:cNvSpPr>
            <a:spLocks noChangeArrowheads="1"/>
          </p:cNvSpPr>
          <p:nvPr/>
        </p:nvSpPr>
        <p:spPr bwMode="auto">
          <a:xfrm>
            <a:off x="4523695" y="210067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7" name="Oval 5073"/>
          <p:cNvSpPr>
            <a:spLocks noChangeArrowheads="1"/>
          </p:cNvSpPr>
          <p:nvPr/>
        </p:nvSpPr>
        <p:spPr bwMode="auto">
          <a:xfrm>
            <a:off x="3895045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8" name="Oval 5074"/>
          <p:cNvSpPr>
            <a:spLocks noChangeArrowheads="1"/>
          </p:cNvSpPr>
          <p:nvPr/>
        </p:nvSpPr>
        <p:spPr bwMode="auto">
          <a:xfrm>
            <a:off x="3733120" y="16339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099" name="Oval 5075"/>
          <p:cNvSpPr>
            <a:spLocks noChangeArrowheads="1"/>
          </p:cNvSpPr>
          <p:nvPr/>
        </p:nvSpPr>
        <p:spPr bwMode="auto">
          <a:xfrm>
            <a:off x="4504645" y="20149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0" name="Oval 5076"/>
          <p:cNvSpPr>
            <a:spLocks noChangeArrowheads="1"/>
          </p:cNvSpPr>
          <p:nvPr/>
        </p:nvSpPr>
        <p:spPr bwMode="auto">
          <a:xfrm>
            <a:off x="4476070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1" name="Oval 5077"/>
          <p:cNvSpPr>
            <a:spLocks noChangeArrowheads="1"/>
          </p:cNvSpPr>
          <p:nvPr/>
        </p:nvSpPr>
        <p:spPr bwMode="auto">
          <a:xfrm>
            <a:off x="4495120" y="19578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2" name="Oval 5078"/>
          <p:cNvSpPr>
            <a:spLocks noChangeArrowheads="1"/>
          </p:cNvSpPr>
          <p:nvPr/>
        </p:nvSpPr>
        <p:spPr bwMode="auto">
          <a:xfrm>
            <a:off x="3885520" y="14720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3" name="Oval 5079"/>
          <p:cNvSpPr>
            <a:spLocks noChangeArrowheads="1"/>
          </p:cNvSpPr>
          <p:nvPr/>
        </p:nvSpPr>
        <p:spPr bwMode="auto">
          <a:xfrm>
            <a:off x="3923620" y="15101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4" name="Oval 5080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5" name="Oval 5081"/>
          <p:cNvSpPr>
            <a:spLocks noChangeArrowheads="1"/>
          </p:cNvSpPr>
          <p:nvPr/>
        </p:nvSpPr>
        <p:spPr bwMode="auto">
          <a:xfrm>
            <a:off x="3514045" y="16911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6" name="Oval 5082"/>
          <p:cNvSpPr>
            <a:spLocks noChangeArrowheads="1"/>
          </p:cNvSpPr>
          <p:nvPr/>
        </p:nvSpPr>
        <p:spPr bwMode="auto">
          <a:xfrm>
            <a:off x="3733120" y="16244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7" name="Oval 5083"/>
          <p:cNvSpPr>
            <a:spLocks noChangeArrowheads="1"/>
          </p:cNvSpPr>
          <p:nvPr/>
        </p:nvSpPr>
        <p:spPr bwMode="auto">
          <a:xfrm>
            <a:off x="4504645" y="19387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8" name="Oval 5084"/>
          <p:cNvSpPr>
            <a:spLocks noChangeArrowheads="1"/>
          </p:cNvSpPr>
          <p:nvPr/>
        </p:nvSpPr>
        <p:spPr bwMode="auto">
          <a:xfrm>
            <a:off x="2952070" y="179587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09" name="Oval 5085"/>
          <p:cNvSpPr>
            <a:spLocks noChangeArrowheads="1"/>
          </p:cNvSpPr>
          <p:nvPr/>
        </p:nvSpPr>
        <p:spPr bwMode="auto">
          <a:xfrm>
            <a:off x="3923620" y="14720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0" name="Oval 5086"/>
          <p:cNvSpPr>
            <a:spLocks noChangeArrowheads="1"/>
          </p:cNvSpPr>
          <p:nvPr/>
        </p:nvSpPr>
        <p:spPr bwMode="auto">
          <a:xfrm>
            <a:off x="3923620" y="14910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1" name="Oval 5087"/>
          <p:cNvSpPr>
            <a:spLocks noChangeArrowheads="1"/>
          </p:cNvSpPr>
          <p:nvPr/>
        </p:nvSpPr>
        <p:spPr bwMode="auto">
          <a:xfrm>
            <a:off x="3933145" y="14910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2" name="Oval 5088"/>
          <p:cNvSpPr>
            <a:spLocks noChangeArrowheads="1"/>
          </p:cNvSpPr>
          <p:nvPr/>
        </p:nvSpPr>
        <p:spPr bwMode="auto">
          <a:xfrm>
            <a:off x="3761695" y="15482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3" name="Oval 5089"/>
          <p:cNvSpPr>
            <a:spLocks noChangeArrowheads="1"/>
          </p:cNvSpPr>
          <p:nvPr/>
        </p:nvSpPr>
        <p:spPr bwMode="auto">
          <a:xfrm>
            <a:off x="3637870" y="17768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4" name="Oval 5090"/>
          <p:cNvSpPr>
            <a:spLocks noChangeArrowheads="1"/>
          </p:cNvSpPr>
          <p:nvPr/>
        </p:nvSpPr>
        <p:spPr bwMode="auto">
          <a:xfrm>
            <a:off x="3523570" y="17768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5" name="Oval 5091"/>
          <p:cNvSpPr>
            <a:spLocks noChangeArrowheads="1"/>
          </p:cNvSpPr>
          <p:nvPr/>
        </p:nvSpPr>
        <p:spPr bwMode="auto">
          <a:xfrm>
            <a:off x="3837895" y="17196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6" name="Oval 5092"/>
          <p:cNvSpPr>
            <a:spLocks noChangeArrowheads="1"/>
          </p:cNvSpPr>
          <p:nvPr/>
        </p:nvSpPr>
        <p:spPr bwMode="auto">
          <a:xfrm>
            <a:off x="3933145" y="15291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7" name="Oval 5093"/>
          <p:cNvSpPr>
            <a:spLocks noChangeArrowheads="1"/>
          </p:cNvSpPr>
          <p:nvPr/>
        </p:nvSpPr>
        <p:spPr bwMode="auto">
          <a:xfrm>
            <a:off x="3923620" y="16339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8" name="Oval 5094"/>
          <p:cNvSpPr>
            <a:spLocks noChangeArrowheads="1"/>
          </p:cNvSpPr>
          <p:nvPr/>
        </p:nvSpPr>
        <p:spPr bwMode="auto">
          <a:xfrm>
            <a:off x="3847420" y="16815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19" name="Oval 5095"/>
          <p:cNvSpPr>
            <a:spLocks noChangeArrowheads="1"/>
          </p:cNvSpPr>
          <p:nvPr/>
        </p:nvSpPr>
        <p:spPr bwMode="auto">
          <a:xfrm>
            <a:off x="2990170" y="17958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0" name="Oval 5096"/>
          <p:cNvSpPr>
            <a:spLocks noChangeArrowheads="1"/>
          </p:cNvSpPr>
          <p:nvPr/>
        </p:nvSpPr>
        <p:spPr bwMode="auto">
          <a:xfrm>
            <a:off x="2904445" y="17958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1" name="Oval 5097"/>
          <p:cNvSpPr>
            <a:spLocks noChangeArrowheads="1"/>
          </p:cNvSpPr>
          <p:nvPr/>
        </p:nvSpPr>
        <p:spPr bwMode="auto">
          <a:xfrm>
            <a:off x="3009220" y="17958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2" name="Oval 5098"/>
          <p:cNvSpPr>
            <a:spLocks noChangeArrowheads="1"/>
          </p:cNvSpPr>
          <p:nvPr/>
        </p:nvSpPr>
        <p:spPr bwMode="auto">
          <a:xfrm>
            <a:off x="4552270" y="210067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3" name="Oval 5099"/>
          <p:cNvSpPr>
            <a:spLocks noChangeArrowheads="1"/>
          </p:cNvSpPr>
          <p:nvPr/>
        </p:nvSpPr>
        <p:spPr bwMode="auto">
          <a:xfrm>
            <a:off x="4495120" y="20530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4" name="Oval 5100"/>
          <p:cNvSpPr>
            <a:spLocks noChangeArrowheads="1"/>
          </p:cNvSpPr>
          <p:nvPr/>
        </p:nvSpPr>
        <p:spPr bwMode="auto">
          <a:xfrm>
            <a:off x="4609420" y="2195925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5" name="Oval 5101"/>
          <p:cNvSpPr>
            <a:spLocks noChangeArrowheads="1"/>
          </p:cNvSpPr>
          <p:nvPr/>
        </p:nvSpPr>
        <p:spPr bwMode="auto">
          <a:xfrm>
            <a:off x="3428320" y="169110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6" name="Oval 5102"/>
          <p:cNvSpPr>
            <a:spLocks noChangeArrowheads="1"/>
          </p:cNvSpPr>
          <p:nvPr/>
        </p:nvSpPr>
        <p:spPr bwMode="auto">
          <a:xfrm>
            <a:off x="4418920" y="213877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7" name="Oval 5103"/>
          <p:cNvSpPr>
            <a:spLocks noChangeArrowheads="1"/>
          </p:cNvSpPr>
          <p:nvPr/>
        </p:nvSpPr>
        <p:spPr bwMode="auto">
          <a:xfrm>
            <a:off x="4437970" y="21387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8" name="Oval 5104"/>
          <p:cNvSpPr>
            <a:spLocks noChangeArrowheads="1"/>
          </p:cNvSpPr>
          <p:nvPr/>
        </p:nvSpPr>
        <p:spPr bwMode="auto">
          <a:xfrm>
            <a:off x="3828370" y="178635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29" name="Oval 5105"/>
          <p:cNvSpPr>
            <a:spLocks noChangeArrowheads="1"/>
          </p:cNvSpPr>
          <p:nvPr/>
        </p:nvSpPr>
        <p:spPr bwMode="auto">
          <a:xfrm>
            <a:off x="3952195" y="15291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0" name="Oval 5106"/>
          <p:cNvSpPr>
            <a:spLocks noChangeArrowheads="1"/>
          </p:cNvSpPr>
          <p:nvPr/>
        </p:nvSpPr>
        <p:spPr bwMode="auto">
          <a:xfrm>
            <a:off x="3580720" y="1672050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1" name="Oval 5107"/>
          <p:cNvSpPr>
            <a:spLocks noChangeArrowheads="1"/>
          </p:cNvSpPr>
          <p:nvPr/>
        </p:nvSpPr>
        <p:spPr bwMode="auto">
          <a:xfrm>
            <a:off x="4066495" y="171015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2" name="Oval 5108"/>
          <p:cNvSpPr>
            <a:spLocks noChangeArrowheads="1"/>
          </p:cNvSpPr>
          <p:nvPr/>
        </p:nvSpPr>
        <p:spPr bwMode="auto">
          <a:xfrm>
            <a:off x="4114120" y="172920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3" name="Oval 5109"/>
          <p:cNvSpPr>
            <a:spLocks noChangeArrowheads="1"/>
          </p:cNvSpPr>
          <p:nvPr/>
        </p:nvSpPr>
        <p:spPr bwMode="auto">
          <a:xfrm>
            <a:off x="3723595" y="16625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4" name="Oval 5110"/>
          <p:cNvSpPr>
            <a:spLocks noChangeArrowheads="1"/>
          </p:cNvSpPr>
          <p:nvPr/>
        </p:nvSpPr>
        <p:spPr bwMode="auto">
          <a:xfrm>
            <a:off x="3752170" y="16625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5" name="Oval 5111"/>
          <p:cNvSpPr>
            <a:spLocks noChangeArrowheads="1"/>
          </p:cNvSpPr>
          <p:nvPr/>
        </p:nvSpPr>
        <p:spPr bwMode="auto">
          <a:xfrm>
            <a:off x="3599770" y="1710150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6" name="Oval 5112"/>
          <p:cNvSpPr>
            <a:spLocks noChangeArrowheads="1"/>
          </p:cNvSpPr>
          <p:nvPr/>
        </p:nvSpPr>
        <p:spPr bwMode="auto">
          <a:xfrm>
            <a:off x="4590370" y="218640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7" name="Oval 5113"/>
          <p:cNvSpPr>
            <a:spLocks noChangeArrowheads="1"/>
          </p:cNvSpPr>
          <p:nvPr/>
        </p:nvSpPr>
        <p:spPr bwMode="auto">
          <a:xfrm>
            <a:off x="3533095" y="1691100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8" name="Oval 5114"/>
          <p:cNvSpPr>
            <a:spLocks noChangeArrowheads="1"/>
          </p:cNvSpPr>
          <p:nvPr/>
        </p:nvSpPr>
        <p:spPr bwMode="auto">
          <a:xfrm>
            <a:off x="4599895" y="2186400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39" name="Oval 5115"/>
          <p:cNvSpPr>
            <a:spLocks noChangeArrowheads="1"/>
          </p:cNvSpPr>
          <p:nvPr/>
        </p:nvSpPr>
        <p:spPr bwMode="auto">
          <a:xfrm>
            <a:off x="4018870" y="16434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0" name="Oval 5116"/>
          <p:cNvSpPr>
            <a:spLocks noChangeArrowheads="1"/>
          </p:cNvSpPr>
          <p:nvPr/>
        </p:nvSpPr>
        <p:spPr bwMode="auto">
          <a:xfrm>
            <a:off x="4466545" y="20911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1" name="Oval 5117"/>
          <p:cNvSpPr>
            <a:spLocks noChangeArrowheads="1"/>
          </p:cNvSpPr>
          <p:nvPr/>
        </p:nvSpPr>
        <p:spPr bwMode="auto">
          <a:xfrm>
            <a:off x="4495120" y="20911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2" name="Oval 5118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8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3" name="Oval 5119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4" name="Oval 5120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5" name="Oval 5121"/>
          <p:cNvSpPr>
            <a:spLocks noChangeArrowheads="1"/>
          </p:cNvSpPr>
          <p:nvPr/>
        </p:nvSpPr>
        <p:spPr bwMode="auto">
          <a:xfrm>
            <a:off x="3885520" y="16815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6" name="Oval 5122"/>
          <p:cNvSpPr>
            <a:spLocks noChangeArrowheads="1"/>
          </p:cNvSpPr>
          <p:nvPr/>
        </p:nvSpPr>
        <p:spPr bwMode="auto">
          <a:xfrm>
            <a:off x="3752170" y="17196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7" name="Oval 5123"/>
          <p:cNvSpPr>
            <a:spLocks noChangeArrowheads="1"/>
          </p:cNvSpPr>
          <p:nvPr/>
        </p:nvSpPr>
        <p:spPr bwMode="auto">
          <a:xfrm>
            <a:off x="4523695" y="21102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Oval 5124"/>
          <p:cNvSpPr>
            <a:spLocks noChangeArrowheads="1"/>
          </p:cNvSpPr>
          <p:nvPr/>
        </p:nvSpPr>
        <p:spPr bwMode="auto">
          <a:xfrm>
            <a:off x="3552145" y="17292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9" name="Oval 5125"/>
          <p:cNvSpPr>
            <a:spLocks noChangeArrowheads="1"/>
          </p:cNvSpPr>
          <p:nvPr/>
        </p:nvSpPr>
        <p:spPr bwMode="auto">
          <a:xfrm>
            <a:off x="3523570" y="168157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0" name="Oval 5126"/>
          <p:cNvSpPr>
            <a:spLocks noChangeArrowheads="1"/>
          </p:cNvSpPr>
          <p:nvPr/>
        </p:nvSpPr>
        <p:spPr bwMode="auto">
          <a:xfrm>
            <a:off x="4076020" y="17196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1" name="Oval 5127"/>
          <p:cNvSpPr>
            <a:spLocks noChangeArrowheads="1"/>
          </p:cNvSpPr>
          <p:nvPr/>
        </p:nvSpPr>
        <p:spPr bwMode="auto">
          <a:xfrm>
            <a:off x="4028395" y="172920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2" name="Oval 5128"/>
          <p:cNvSpPr>
            <a:spLocks noChangeArrowheads="1"/>
          </p:cNvSpPr>
          <p:nvPr/>
        </p:nvSpPr>
        <p:spPr bwMode="auto">
          <a:xfrm>
            <a:off x="4076020" y="18054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3" name="Oval 5129"/>
          <p:cNvSpPr>
            <a:spLocks noChangeArrowheads="1"/>
          </p:cNvSpPr>
          <p:nvPr/>
        </p:nvSpPr>
        <p:spPr bwMode="auto">
          <a:xfrm>
            <a:off x="2837770" y="1748250"/>
            <a:ext cx="66675" cy="666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4" name="Oval 5130"/>
          <p:cNvSpPr>
            <a:spLocks noChangeArrowheads="1"/>
          </p:cNvSpPr>
          <p:nvPr/>
        </p:nvSpPr>
        <p:spPr bwMode="auto">
          <a:xfrm>
            <a:off x="4485595" y="19578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5" name="Oval 5131"/>
          <p:cNvSpPr>
            <a:spLocks noChangeArrowheads="1"/>
          </p:cNvSpPr>
          <p:nvPr/>
        </p:nvSpPr>
        <p:spPr bwMode="auto">
          <a:xfrm>
            <a:off x="4485595" y="19578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6" name="Oval 5132"/>
          <p:cNvSpPr>
            <a:spLocks noChangeArrowheads="1"/>
          </p:cNvSpPr>
          <p:nvPr/>
        </p:nvSpPr>
        <p:spPr bwMode="auto">
          <a:xfrm>
            <a:off x="3590245" y="16149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7" name="Oval 5133"/>
          <p:cNvSpPr>
            <a:spLocks noChangeArrowheads="1"/>
          </p:cNvSpPr>
          <p:nvPr/>
        </p:nvSpPr>
        <p:spPr bwMode="auto">
          <a:xfrm>
            <a:off x="3056845" y="1805400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8" name="Oval 5134"/>
          <p:cNvSpPr>
            <a:spLocks noChangeArrowheads="1"/>
          </p:cNvSpPr>
          <p:nvPr/>
        </p:nvSpPr>
        <p:spPr bwMode="auto">
          <a:xfrm>
            <a:off x="3837895" y="14815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59" name="Oval 5135"/>
          <p:cNvSpPr>
            <a:spLocks noChangeArrowheads="1"/>
          </p:cNvSpPr>
          <p:nvPr/>
        </p:nvSpPr>
        <p:spPr bwMode="auto">
          <a:xfrm>
            <a:off x="3885520" y="15863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0" name="Oval 5136"/>
          <p:cNvSpPr>
            <a:spLocks noChangeArrowheads="1"/>
          </p:cNvSpPr>
          <p:nvPr/>
        </p:nvSpPr>
        <p:spPr bwMode="auto">
          <a:xfrm>
            <a:off x="3228295" y="1719675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1" name="Oval 5137"/>
          <p:cNvSpPr>
            <a:spLocks noChangeArrowheads="1"/>
          </p:cNvSpPr>
          <p:nvPr/>
        </p:nvSpPr>
        <p:spPr bwMode="auto">
          <a:xfrm>
            <a:off x="3485470" y="1653000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2" name="Oval 5138"/>
          <p:cNvSpPr>
            <a:spLocks noChangeArrowheads="1"/>
          </p:cNvSpPr>
          <p:nvPr/>
        </p:nvSpPr>
        <p:spPr bwMode="auto">
          <a:xfrm>
            <a:off x="3733120" y="16244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3" name="Oval 5139"/>
          <p:cNvSpPr>
            <a:spLocks noChangeArrowheads="1"/>
          </p:cNvSpPr>
          <p:nvPr/>
        </p:nvSpPr>
        <p:spPr bwMode="auto">
          <a:xfrm>
            <a:off x="3666445" y="162442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4" name="Oval 5140"/>
          <p:cNvSpPr>
            <a:spLocks noChangeArrowheads="1"/>
          </p:cNvSpPr>
          <p:nvPr/>
        </p:nvSpPr>
        <p:spPr bwMode="auto">
          <a:xfrm>
            <a:off x="3409270" y="1729200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5" name="Oval 5141"/>
          <p:cNvSpPr>
            <a:spLocks noChangeArrowheads="1"/>
          </p:cNvSpPr>
          <p:nvPr/>
        </p:nvSpPr>
        <p:spPr bwMode="auto">
          <a:xfrm>
            <a:off x="4428445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6" name="Oval 5142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7" name="Oval 514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8" name="Oval 514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69" name="Oval 5145"/>
          <p:cNvSpPr>
            <a:spLocks noChangeArrowheads="1"/>
          </p:cNvSpPr>
          <p:nvPr/>
        </p:nvSpPr>
        <p:spPr bwMode="auto">
          <a:xfrm>
            <a:off x="4457020" y="20530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0" name="Oval 5146"/>
          <p:cNvSpPr>
            <a:spLocks noChangeArrowheads="1"/>
          </p:cNvSpPr>
          <p:nvPr/>
        </p:nvSpPr>
        <p:spPr bwMode="auto">
          <a:xfrm>
            <a:off x="3456895" y="16434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1" name="Oval 5147"/>
          <p:cNvSpPr>
            <a:spLocks noChangeArrowheads="1"/>
          </p:cNvSpPr>
          <p:nvPr/>
        </p:nvSpPr>
        <p:spPr bwMode="auto">
          <a:xfrm>
            <a:off x="4476070" y="21387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2" name="Oval 5148"/>
          <p:cNvSpPr>
            <a:spLocks noChangeArrowheads="1"/>
          </p:cNvSpPr>
          <p:nvPr/>
        </p:nvSpPr>
        <p:spPr bwMode="auto">
          <a:xfrm>
            <a:off x="3856945" y="17196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3" name="Oval 5149"/>
          <p:cNvSpPr>
            <a:spLocks noChangeArrowheads="1"/>
          </p:cNvSpPr>
          <p:nvPr/>
        </p:nvSpPr>
        <p:spPr bwMode="auto">
          <a:xfrm>
            <a:off x="3599770" y="16625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4" name="Oval 5150"/>
          <p:cNvSpPr>
            <a:spLocks noChangeArrowheads="1"/>
          </p:cNvSpPr>
          <p:nvPr/>
        </p:nvSpPr>
        <p:spPr bwMode="auto">
          <a:xfrm>
            <a:off x="3761695" y="16815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5" name="Oval 5151"/>
          <p:cNvSpPr>
            <a:spLocks noChangeArrowheads="1"/>
          </p:cNvSpPr>
          <p:nvPr/>
        </p:nvSpPr>
        <p:spPr bwMode="auto">
          <a:xfrm>
            <a:off x="3675970" y="16339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6" name="Oval 5152"/>
          <p:cNvSpPr>
            <a:spLocks noChangeArrowheads="1"/>
          </p:cNvSpPr>
          <p:nvPr/>
        </p:nvSpPr>
        <p:spPr bwMode="auto">
          <a:xfrm>
            <a:off x="3571195" y="164347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7" name="Oval 5153"/>
          <p:cNvSpPr>
            <a:spLocks noChangeArrowheads="1"/>
          </p:cNvSpPr>
          <p:nvPr/>
        </p:nvSpPr>
        <p:spPr bwMode="auto">
          <a:xfrm>
            <a:off x="3647395" y="16244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8" name="Oval 5154"/>
          <p:cNvSpPr>
            <a:spLocks noChangeArrowheads="1"/>
          </p:cNvSpPr>
          <p:nvPr/>
        </p:nvSpPr>
        <p:spPr bwMode="auto">
          <a:xfrm>
            <a:off x="3914095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79" name="Oval 5155"/>
          <p:cNvSpPr>
            <a:spLocks noChangeArrowheads="1"/>
          </p:cNvSpPr>
          <p:nvPr/>
        </p:nvSpPr>
        <p:spPr bwMode="auto">
          <a:xfrm>
            <a:off x="3914095" y="15672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0" name="Oval 5156"/>
          <p:cNvSpPr>
            <a:spLocks noChangeArrowheads="1"/>
          </p:cNvSpPr>
          <p:nvPr/>
        </p:nvSpPr>
        <p:spPr bwMode="auto">
          <a:xfrm>
            <a:off x="3437845" y="1776825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1" name="Oval 5157"/>
          <p:cNvSpPr>
            <a:spLocks noChangeArrowheads="1"/>
          </p:cNvSpPr>
          <p:nvPr/>
        </p:nvSpPr>
        <p:spPr bwMode="auto">
          <a:xfrm>
            <a:off x="3980770" y="16625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2" name="Oval 5158"/>
          <p:cNvSpPr>
            <a:spLocks noChangeArrowheads="1"/>
          </p:cNvSpPr>
          <p:nvPr/>
        </p:nvSpPr>
        <p:spPr bwMode="auto">
          <a:xfrm>
            <a:off x="3056845" y="1748250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3" name="Oval 5159"/>
          <p:cNvSpPr>
            <a:spLocks noChangeArrowheads="1"/>
          </p:cNvSpPr>
          <p:nvPr/>
        </p:nvSpPr>
        <p:spPr bwMode="auto">
          <a:xfrm>
            <a:off x="3209245" y="1767300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4" name="Oval 5160"/>
          <p:cNvSpPr>
            <a:spLocks noChangeArrowheads="1"/>
          </p:cNvSpPr>
          <p:nvPr/>
        </p:nvSpPr>
        <p:spPr bwMode="auto">
          <a:xfrm>
            <a:off x="3818845" y="15768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5" name="Oval 5161"/>
          <p:cNvSpPr>
            <a:spLocks noChangeArrowheads="1"/>
          </p:cNvSpPr>
          <p:nvPr/>
        </p:nvSpPr>
        <p:spPr bwMode="auto">
          <a:xfrm>
            <a:off x="3590245" y="172920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6" name="Oval 5162"/>
          <p:cNvSpPr>
            <a:spLocks noChangeArrowheads="1"/>
          </p:cNvSpPr>
          <p:nvPr/>
        </p:nvSpPr>
        <p:spPr bwMode="auto">
          <a:xfrm>
            <a:off x="3866470" y="15577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7" name="Oval 5163"/>
          <p:cNvSpPr>
            <a:spLocks noChangeArrowheads="1"/>
          </p:cNvSpPr>
          <p:nvPr/>
        </p:nvSpPr>
        <p:spPr bwMode="auto">
          <a:xfrm>
            <a:off x="3818845" y="14815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8" name="Oval 5164"/>
          <p:cNvSpPr>
            <a:spLocks noChangeArrowheads="1"/>
          </p:cNvSpPr>
          <p:nvPr/>
        </p:nvSpPr>
        <p:spPr bwMode="auto">
          <a:xfrm>
            <a:off x="3828370" y="16339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89" name="Oval 5165"/>
          <p:cNvSpPr>
            <a:spLocks noChangeArrowheads="1"/>
          </p:cNvSpPr>
          <p:nvPr/>
        </p:nvSpPr>
        <p:spPr bwMode="auto">
          <a:xfrm>
            <a:off x="4476070" y="20244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0" name="Oval 516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1" name="Oval 5167"/>
          <p:cNvSpPr>
            <a:spLocks noChangeArrowheads="1"/>
          </p:cNvSpPr>
          <p:nvPr/>
        </p:nvSpPr>
        <p:spPr bwMode="auto">
          <a:xfrm>
            <a:off x="2761570" y="1786350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2" name="Oval 5168"/>
          <p:cNvSpPr>
            <a:spLocks noChangeArrowheads="1"/>
          </p:cNvSpPr>
          <p:nvPr/>
        </p:nvSpPr>
        <p:spPr bwMode="auto">
          <a:xfrm>
            <a:off x="3780745" y="15577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3" name="Oval 5169"/>
          <p:cNvSpPr>
            <a:spLocks noChangeArrowheads="1"/>
          </p:cNvSpPr>
          <p:nvPr/>
        </p:nvSpPr>
        <p:spPr bwMode="auto">
          <a:xfrm>
            <a:off x="3542620" y="1691100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4" name="Oval 5170"/>
          <p:cNvSpPr>
            <a:spLocks noChangeArrowheads="1"/>
          </p:cNvSpPr>
          <p:nvPr/>
        </p:nvSpPr>
        <p:spPr bwMode="auto">
          <a:xfrm>
            <a:off x="3875995" y="16149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5" name="Oval 5171"/>
          <p:cNvSpPr>
            <a:spLocks noChangeArrowheads="1"/>
          </p:cNvSpPr>
          <p:nvPr/>
        </p:nvSpPr>
        <p:spPr bwMode="auto">
          <a:xfrm>
            <a:off x="3856945" y="14815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6" name="Oval 5172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7" name="Oval 5173"/>
          <p:cNvSpPr>
            <a:spLocks noChangeArrowheads="1"/>
          </p:cNvSpPr>
          <p:nvPr/>
        </p:nvSpPr>
        <p:spPr bwMode="auto">
          <a:xfrm>
            <a:off x="3714070" y="157680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8" name="Oval 5174"/>
          <p:cNvSpPr>
            <a:spLocks noChangeArrowheads="1"/>
          </p:cNvSpPr>
          <p:nvPr/>
        </p:nvSpPr>
        <p:spPr bwMode="auto">
          <a:xfrm>
            <a:off x="3885520" y="15006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99" name="Oval 5175"/>
          <p:cNvSpPr>
            <a:spLocks noChangeArrowheads="1"/>
          </p:cNvSpPr>
          <p:nvPr/>
        </p:nvSpPr>
        <p:spPr bwMode="auto">
          <a:xfrm>
            <a:off x="3875995" y="14910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0" name="Oval 5176"/>
          <p:cNvSpPr>
            <a:spLocks noChangeArrowheads="1"/>
          </p:cNvSpPr>
          <p:nvPr/>
        </p:nvSpPr>
        <p:spPr bwMode="auto">
          <a:xfrm>
            <a:off x="4409395" y="19959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1" name="Oval 5177"/>
          <p:cNvSpPr>
            <a:spLocks noChangeArrowheads="1"/>
          </p:cNvSpPr>
          <p:nvPr/>
        </p:nvSpPr>
        <p:spPr bwMode="auto">
          <a:xfrm>
            <a:off x="4466545" y="20530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2" name="Oval 5178"/>
          <p:cNvSpPr>
            <a:spLocks noChangeArrowheads="1"/>
          </p:cNvSpPr>
          <p:nvPr/>
        </p:nvSpPr>
        <p:spPr bwMode="auto">
          <a:xfrm>
            <a:off x="4399870" y="20530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3" name="Oval 5179"/>
          <p:cNvSpPr>
            <a:spLocks noChangeArrowheads="1"/>
          </p:cNvSpPr>
          <p:nvPr/>
        </p:nvSpPr>
        <p:spPr bwMode="auto">
          <a:xfrm>
            <a:off x="3904570" y="14815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4" name="Oval 5180"/>
          <p:cNvSpPr>
            <a:spLocks noChangeArrowheads="1"/>
          </p:cNvSpPr>
          <p:nvPr/>
        </p:nvSpPr>
        <p:spPr bwMode="auto">
          <a:xfrm>
            <a:off x="3914095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5" name="Oval 5181"/>
          <p:cNvSpPr>
            <a:spLocks noChangeArrowheads="1"/>
          </p:cNvSpPr>
          <p:nvPr/>
        </p:nvSpPr>
        <p:spPr bwMode="auto">
          <a:xfrm>
            <a:off x="3885520" y="15196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6" name="Oval 5182"/>
          <p:cNvSpPr>
            <a:spLocks noChangeArrowheads="1"/>
          </p:cNvSpPr>
          <p:nvPr/>
        </p:nvSpPr>
        <p:spPr bwMode="auto">
          <a:xfrm>
            <a:off x="3837895" y="17577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7" name="Oval 5183"/>
          <p:cNvSpPr>
            <a:spLocks noChangeArrowheads="1"/>
          </p:cNvSpPr>
          <p:nvPr/>
        </p:nvSpPr>
        <p:spPr bwMode="auto">
          <a:xfrm>
            <a:off x="3961720" y="15768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8" name="Oval 5184"/>
          <p:cNvSpPr>
            <a:spLocks noChangeArrowheads="1"/>
          </p:cNvSpPr>
          <p:nvPr/>
        </p:nvSpPr>
        <p:spPr bwMode="auto">
          <a:xfrm>
            <a:off x="3352120" y="1662525"/>
            <a:ext cx="66675" cy="66675"/>
          </a:xfrm>
          <a:prstGeom prst="ellipse">
            <a:avLst/>
          </a:prstGeom>
          <a:solidFill>
            <a:srgbClr val="FF7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09" name="Oval 5185"/>
          <p:cNvSpPr>
            <a:spLocks noChangeArrowheads="1"/>
          </p:cNvSpPr>
          <p:nvPr/>
        </p:nvSpPr>
        <p:spPr bwMode="auto">
          <a:xfrm>
            <a:off x="3895045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0" name="Oval 5186"/>
          <p:cNvSpPr>
            <a:spLocks noChangeArrowheads="1"/>
          </p:cNvSpPr>
          <p:nvPr/>
        </p:nvSpPr>
        <p:spPr bwMode="auto">
          <a:xfrm>
            <a:off x="3914095" y="14434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1" name="Oval 5187"/>
          <p:cNvSpPr>
            <a:spLocks noChangeArrowheads="1"/>
          </p:cNvSpPr>
          <p:nvPr/>
        </p:nvSpPr>
        <p:spPr bwMode="auto">
          <a:xfrm>
            <a:off x="3875995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2" name="Oval 5188"/>
          <p:cNvSpPr>
            <a:spLocks noChangeArrowheads="1"/>
          </p:cNvSpPr>
          <p:nvPr/>
        </p:nvSpPr>
        <p:spPr bwMode="auto">
          <a:xfrm>
            <a:off x="3904570" y="14720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3" name="Oval 5189"/>
          <p:cNvSpPr>
            <a:spLocks noChangeArrowheads="1"/>
          </p:cNvSpPr>
          <p:nvPr/>
        </p:nvSpPr>
        <p:spPr bwMode="auto">
          <a:xfrm>
            <a:off x="3475945" y="1767300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5" name="Oval 519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6" name="Oval 5192"/>
          <p:cNvSpPr>
            <a:spLocks noChangeArrowheads="1"/>
          </p:cNvSpPr>
          <p:nvPr/>
        </p:nvSpPr>
        <p:spPr bwMode="auto">
          <a:xfrm>
            <a:off x="4457020" y="19673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7" name="Oval 5193"/>
          <p:cNvSpPr>
            <a:spLocks noChangeArrowheads="1"/>
          </p:cNvSpPr>
          <p:nvPr/>
        </p:nvSpPr>
        <p:spPr bwMode="auto">
          <a:xfrm>
            <a:off x="4447495" y="20530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8" name="Oval 5194"/>
          <p:cNvSpPr>
            <a:spLocks noChangeArrowheads="1"/>
          </p:cNvSpPr>
          <p:nvPr/>
        </p:nvSpPr>
        <p:spPr bwMode="auto">
          <a:xfrm>
            <a:off x="3942670" y="15196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19" name="Oval 5195"/>
          <p:cNvSpPr>
            <a:spLocks noChangeArrowheads="1"/>
          </p:cNvSpPr>
          <p:nvPr/>
        </p:nvSpPr>
        <p:spPr bwMode="auto">
          <a:xfrm>
            <a:off x="4056970" y="168157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0" name="Oval 5196"/>
          <p:cNvSpPr>
            <a:spLocks noChangeArrowheads="1"/>
          </p:cNvSpPr>
          <p:nvPr/>
        </p:nvSpPr>
        <p:spPr bwMode="auto">
          <a:xfrm>
            <a:off x="2942545" y="18054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1" name="Oval 5197"/>
          <p:cNvSpPr>
            <a:spLocks noChangeArrowheads="1"/>
          </p:cNvSpPr>
          <p:nvPr/>
        </p:nvSpPr>
        <p:spPr bwMode="auto">
          <a:xfrm>
            <a:off x="3923620" y="15006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2" name="Oval 5198"/>
          <p:cNvSpPr>
            <a:spLocks noChangeArrowheads="1"/>
          </p:cNvSpPr>
          <p:nvPr/>
        </p:nvSpPr>
        <p:spPr bwMode="auto">
          <a:xfrm>
            <a:off x="2837770" y="17958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3" name="Oval 5199"/>
          <p:cNvSpPr>
            <a:spLocks noChangeArrowheads="1"/>
          </p:cNvSpPr>
          <p:nvPr/>
        </p:nvSpPr>
        <p:spPr bwMode="auto">
          <a:xfrm>
            <a:off x="3885520" y="14434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4" name="Oval 5200"/>
          <p:cNvSpPr>
            <a:spLocks noChangeArrowheads="1"/>
          </p:cNvSpPr>
          <p:nvPr/>
        </p:nvSpPr>
        <p:spPr bwMode="auto">
          <a:xfrm>
            <a:off x="3875995" y="16434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5" name="Oval 5201"/>
          <p:cNvSpPr>
            <a:spLocks noChangeArrowheads="1"/>
          </p:cNvSpPr>
          <p:nvPr/>
        </p:nvSpPr>
        <p:spPr bwMode="auto">
          <a:xfrm>
            <a:off x="4437970" y="2119725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6" name="Oval 5202"/>
          <p:cNvSpPr>
            <a:spLocks noChangeArrowheads="1"/>
          </p:cNvSpPr>
          <p:nvPr/>
        </p:nvSpPr>
        <p:spPr bwMode="auto">
          <a:xfrm>
            <a:off x="3209245" y="18054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7" name="Oval 5203"/>
          <p:cNvSpPr>
            <a:spLocks noChangeArrowheads="1"/>
          </p:cNvSpPr>
          <p:nvPr/>
        </p:nvSpPr>
        <p:spPr bwMode="auto">
          <a:xfrm>
            <a:off x="3533095" y="17958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8" name="Oval 5204"/>
          <p:cNvSpPr>
            <a:spLocks noChangeArrowheads="1"/>
          </p:cNvSpPr>
          <p:nvPr/>
        </p:nvSpPr>
        <p:spPr bwMode="auto">
          <a:xfrm>
            <a:off x="3352120" y="17958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29" name="Oval 5205"/>
          <p:cNvSpPr>
            <a:spLocks noChangeArrowheads="1"/>
          </p:cNvSpPr>
          <p:nvPr/>
        </p:nvSpPr>
        <p:spPr bwMode="auto">
          <a:xfrm>
            <a:off x="2999695" y="1776825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0" name="Oval 5206"/>
          <p:cNvSpPr>
            <a:spLocks noChangeArrowheads="1"/>
          </p:cNvSpPr>
          <p:nvPr/>
        </p:nvSpPr>
        <p:spPr bwMode="auto">
          <a:xfrm>
            <a:off x="3209245" y="178635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1" name="Oval 5207"/>
          <p:cNvSpPr>
            <a:spLocks noChangeArrowheads="1"/>
          </p:cNvSpPr>
          <p:nvPr/>
        </p:nvSpPr>
        <p:spPr bwMode="auto">
          <a:xfrm>
            <a:off x="3714070" y="15863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2" name="Oval 5208"/>
          <p:cNvSpPr>
            <a:spLocks noChangeArrowheads="1"/>
          </p:cNvSpPr>
          <p:nvPr/>
        </p:nvSpPr>
        <p:spPr bwMode="auto">
          <a:xfrm>
            <a:off x="3837895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3" name="Oval 5209"/>
          <p:cNvSpPr>
            <a:spLocks noChangeArrowheads="1"/>
          </p:cNvSpPr>
          <p:nvPr/>
        </p:nvSpPr>
        <p:spPr bwMode="auto">
          <a:xfrm>
            <a:off x="3809320" y="15101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4" name="Oval 5210"/>
          <p:cNvSpPr>
            <a:spLocks noChangeArrowheads="1"/>
          </p:cNvSpPr>
          <p:nvPr/>
        </p:nvSpPr>
        <p:spPr bwMode="auto">
          <a:xfrm>
            <a:off x="3599770" y="15958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5" name="Oval 5211"/>
          <p:cNvSpPr>
            <a:spLocks noChangeArrowheads="1"/>
          </p:cNvSpPr>
          <p:nvPr/>
        </p:nvSpPr>
        <p:spPr bwMode="auto">
          <a:xfrm>
            <a:off x="4466545" y="19578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6" name="Oval 5212"/>
          <p:cNvSpPr>
            <a:spLocks noChangeArrowheads="1"/>
          </p:cNvSpPr>
          <p:nvPr/>
        </p:nvSpPr>
        <p:spPr bwMode="auto">
          <a:xfrm>
            <a:off x="4418920" y="21387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7" name="Oval 521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8" name="Oval 5214"/>
          <p:cNvSpPr>
            <a:spLocks noChangeArrowheads="1"/>
          </p:cNvSpPr>
          <p:nvPr/>
        </p:nvSpPr>
        <p:spPr bwMode="auto">
          <a:xfrm>
            <a:off x="3952195" y="16149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39" name="Oval 5215"/>
          <p:cNvSpPr>
            <a:spLocks noChangeArrowheads="1"/>
          </p:cNvSpPr>
          <p:nvPr/>
        </p:nvSpPr>
        <p:spPr bwMode="auto">
          <a:xfrm>
            <a:off x="3971245" y="15672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0" name="Oval 5216"/>
          <p:cNvSpPr>
            <a:spLocks noChangeArrowheads="1"/>
          </p:cNvSpPr>
          <p:nvPr/>
        </p:nvSpPr>
        <p:spPr bwMode="auto">
          <a:xfrm>
            <a:off x="2952070" y="17958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1" name="Oval 5217"/>
          <p:cNvSpPr>
            <a:spLocks noChangeArrowheads="1"/>
          </p:cNvSpPr>
          <p:nvPr/>
        </p:nvSpPr>
        <p:spPr bwMode="auto">
          <a:xfrm>
            <a:off x="4485595" y="19578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2" name="Oval 5218"/>
          <p:cNvSpPr>
            <a:spLocks noChangeArrowheads="1"/>
          </p:cNvSpPr>
          <p:nvPr/>
        </p:nvSpPr>
        <p:spPr bwMode="auto">
          <a:xfrm>
            <a:off x="4495120" y="19578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3" name="Oval 5219"/>
          <p:cNvSpPr>
            <a:spLocks noChangeArrowheads="1"/>
          </p:cNvSpPr>
          <p:nvPr/>
        </p:nvSpPr>
        <p:spPr bwMode="auto">
          <a:xfrm>
            <a:off x="3914095" y="16053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4" name="Oval 5220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5" name="Oval 5221"/>
          <p:cNvSpPr>
            <a:spLocks noChangeArrowheads="1"/>
          </p:cNvSpPr>
          <p:nvPr/>
        </p:nvSpPr>
        <p:spPr bwMode="auto">
          <a:xfrm>
            <a:off x="3856945" y="14434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6" name="Oval 5222"/>
          <p:cNvSpPr>
            <a:spLocks noChangeArrowheads="1"/>
          </p:cNvSpPr>
          <p:nvPr/>
        </p:nvSpPr>
        <p:spPr bwMode="auto">
          <a:xfrm>
            <a:off x="3799795" y="15958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7" name="Oval 5223"/>
          <p:cNvSpPr>
            <a:spLocks noChangeArrowheads="1"/>
          </p:cNvSpPr>
          <p:nvPr/>
        </p:nvSpPr>
        <p:spPr bwMode="auto">
          <a:xfrm>
            <a:off x="3790270" y="15101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8" name="Oval 5224"/>
          <p:cNvSpPr>
            <a:spLocks noChangeArrowheads="1"/>
          </p:cNvSpPr>
          <p:nvPr/>
        </p:nvSpPr>
        <p:spPr bwMode="auto">
          <a:xfrm>
            <a:off x="3714070" y="15291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49" name="Oval 5225"/>
          <p:cNvSpPr>
            <a:spLocks noChangeArrowheads="1"/>
          </p:cNvSpPr>
          <p:nvPr/>
        </p:nvSpPr>
        <p:spPr bwMode="auto">
          <a:xfrm>
            <a:off x="4123645" y="17958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0" name="Oval 5226"/>
          <p:cNvSpPr>
            <a:spLocks noChangeArrowheads="1"/>
          </p:cNvSpPr>
          <p:nvPr/>
        </p:nvSpPr>
        <p:spPr bwMode="auto">
          <a:xfrm>
            <a:off x="3942670" y="15387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1" name="Oval 522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2" name="Oval 5228"/>
          <p:cNvSpPr>
            <a:spLocks noChangeArrowheads="1"/>
          </p:cNvSpPr>
          <p:nvPr/>
        </p:nvSpPr>
        <p:spPr bwMode="auto">
          <a:xfrm>
            <a:off x="4037920" y="17577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3" name="Oval 5229"/>
          <p:cNvSpPr>
            <a:spLocks noChangeArrowheads="1"/>
          </p:cNvSpPr>
          <p:nvPr/>
        </p:nvSpPr>
        <p:spPr bwMode="auto">
          <a:xfrm>
            <a:off x="4180795" y="17482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4" name="Oval 5230"/>
          <p:cNvSpPr>
            <a:spLocks noChangeArrowheads="1"/>
          </p:cNvSpPr>
          <p:nvPr/>
        </p:nvSpPr>
        <p:spPr bwMode="auto">
          <a:xfrm>
            <a:off x="4495120" y="19578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5" name="Oval 5231"/>
          <p:cNvSpPr>
            <a:spLocks noChangeArrowheads="1"/>
          </p:cNvSpPr>
          <p:nvPr/>
        </p:nvSpPr>
        <p:spPr bwMode="auto">
          <a:xfrm>
            <a:off x="4523695" y="21768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6" name="Oval 5232"/>
          <p:cNvSpPr>
            <a:spLocks noChangeArrowheads="1"/>
          </p:cNvSpPr>
          <p:nvPr/>
        </p:nvSpPr>
        <p:spPr bwMode="auto">
          <a:xfrm>
            <a:off x="4504645" y="20530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7" name="Oval 523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8" name="Oval 5234"/>
          <p:cNvSpPr>
            <a:spLocks noChangeArrowheads="1"/>
          </p:cNvSpPr>
          <p:nvPr/>
        </p:nvSpPr>
        <p:spPr bwMode="auto">
          <a:xfrm>
            <a:off x="3456895" y="179587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59" name="Oval 5235"/>
          <p:cNvSpPr>
            <a:spLocks noChangeArrowheads="1"/>
          </p:cNvSpPr>
          <p:nvPr/>
        </p:nvSpPr>
        <p:spPr bwMode="auto">
          <a:xfrm>
            <a:off x="3961720" y="15768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0" name="Oval 5236"/>
          <p:cNvSpPr>
            <a:spLocks noChangeArrowheads="1"/>
          </p:cNvSpPr>
          <p:nvPr/>
        </p:nvSpPr>
        <p:spPr bwMode="auto">
          <a:xfrm>
            <a:off x="3971245" y="15768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1" name="Oval 5237"/>
          <p:cNvSpPr>
            <a:spLocks noChangeArrowheads="1"/>
          </p:cNvSpPr>
          <p:nvPr/>
        </p:nvSpPr>
        <p:spPr bwMode="auto">
          <a:xfrm>
            <a:off x="3552145" y="16339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2" name="Oval 5238"/>
          <p:cNvSpPr>
            <a:spLocks noChangeArrowheads="1"/>
          </p:cNvSpPr>
          <p:nvPr/>
        </p:nvSpPr>
        <p:spPr bwMode="auto">
          <a:xfrm>
            <a:off x="3475945" y="1662525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3" name="Oval 5239"/>
          <p:cNvSpPr>
            <a:spLocks noChangeArrowheads="1"/>
          </p:cNvSpPr>
          <p:nvPr/>
        </p:nvSpPr>
        <p:spPr bwMode="auto">
          <a:xfrm>
            <a:off x="3961720" y="15387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4" name="Oval 5240"/>
          <p:cNvSpPr>
            <a:spLocks noChangeArrowheads="1"/>
          </p:cNvSpPr>
          <p:nvPr/>
        </p:nvSpPr>
        <p:spPr bwMode="auto">
          <a:xfrm>
            <a:off x="3933145" y="15577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5" name="Oval 5241"/>
          <p:cNvSpPr>
            <a:spLocks noChangeArrowheads="1"/>
          </p:cNvSpPr>
          <p:nvPr/>
        </p:nvSpPr>
        <p:spPr bwMode="auto">
          <a:xfrm>
            <a:off x="3342595" y="1786350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6" name="Oval 5242"/>
          <p:cNvSpPr>
            <a:spLocks noChangeArrowheads="1"/>
          </p:cNvSpPr>
          <p:nvPr/>
        </p:nvSpPr>
        <p:spPr bwMode="auto">
          <a:xfrm>
            <a:off x="3542620" y="1653000"/>
            <a:ext cx="66675" cy="66675"/>
          </a:xfrm>
          <a:prstGeom prst="ellipse">
            <a:avLst/>
          </a:prstGeom>
          <a:solidFill>
            <a:srgbClr val="FFA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7" name="Oval 5243"/>
          <p:cNvSpPr>
            <a:spLocks noChangeArrowheads="1"/>
          </p:cNvSpPr>
          <p:nvPr/>
        </p:nvSpPr>
        <p:spPr bwMode="auto">
          <a:xfrm>
            <a:off x="3523570" y="162442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8" name="Oval 5244"/>
          <p:cNvSpPr>
            <a:spLocks noChangeArrowheads="1"/>
          </p:cNvSpPr>
          <p:nvPr/>
        </p:nvSpPr>
        <p:spPr bwMode="auto">
          <a:xfrm>
            <a:off x="3180670" y="1738725"/>
            <a:ext cx="66675" cy="66675"/>
          </a:xfrm>
          <a:prstGeom prst="ellipse">
            <a:avLst/>
          </a:prstGeom>
          <a:solidFill>
            <a:srgbClr val="FF5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69" name="Oval 5245"/>
          <p:cNvSpPr>
            <a:spLocks noChangeArrowheads="1"/>
          </p:cNvSpPr>
          <p:nvPr/>
        </p:nvSpPr>
        <p:spPr bwMode="auto">
          <a:xfrm>
            <a:off x="3837895" y="14625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0" name="Oval 5246"/>
          <p:cNvSpPr>
            <a:spLocks noChangeArrowheads="1"/>
          </p:cNvSpPr>
          <p:nvPr/>
        </p:nvSpPr>
        <p:spPr bwMode="auto">
          <a:xfrm>
            <a:off x="3933145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1" name="Oval 5247"/>
          <p:cNvSpPr>
            <a:spLocks noChangeArrowheads="1"/>
          </p:cNvSpPr>
          <p:nvPr/>
        </p:nvSpPr>
        <p:spPr bwMode="auto">
          <a:xfrm>
            <a:off x="3828370" y="15006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2" name="Oval 5248"/>
          <p:cNvSpPr>
            <a:spLocks noChangeArrowheads="1"/>
          </p:cNvSpPr>
          <p:nvPr/>
        </p:nvSpPr>
        <p:spPr bwMode="auto">
          <a:xfrm>
            <a:off x="3856945" y="14910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3" name="Oval 5249"/>
          <p:cNvSpPr>
            <a:spLocks noChangeArrowheads="1"/>
          </p:cNvSpPr>
          <p:nvPr/>
        </p:nvSpPr>
        <p:spPr bwMode="auto">
          <a:xfrm>
            <a:off x="3923620" y="14625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4" name="Oval 5250"/>
          <p:cNvSpPr>
            <a:spLocks noChangeArrowheads="1"/>
          </p:cNvSpPr>
          <p:nvPr/>
        </p:nvSpPr>
        <p:spPr bwMode="auto">
          <a:xfrm>
            <a:off x="4161745" y="169110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5" name="Oval 5251"/>
          <p:cNvSpPr>
            <a:spLocks noChangeArrowheads="1"/>
          </p:cNvSpPr>
          <p:nvPr/>
        </p:nvSpPr>
        <p:spPr bwMode="auto">
          <a:xfrm>
            <a:off x="3923620" y="15768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6" name="Oval 5252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7" name="Oval 5253"/>
          <p:cNvSpPr>
            <a:spLocks noChangeArrowheads="1"/>
          </p:cNvSpPr>
          <p:nvPr/>
        </p:nvSpPr>
        <p:spPr bwMode="auto">
          <a:xfrm>
            <a:off x="3609295" y="167205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8" name="Oval 5254"/>
          <p:cNvSpPr>
            <a:spLocks noChangeArrowheads="1"/>
          </p:cNvSpPr>
          <p:nvPr/>
        </p:nvSpPr>
        <p:spPr bwMode="auto">
          <a:xfrm>
            <a:off x="3590245" y="16149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79" name="Oval 5255"/>
          <p:cNvSpPr>
            <a:spLocks noChangeArrowheads="1"/>
          </p:cNvSpPr>
          <p:nvPr/>
        </p:nvSpPr>
        <p:spPr bwMode="auto">
          <a:xfrm>
            <a:off x="3990295" y="16339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0" name="Oval 5256"/>
          <p:cNvSpPr>
            <a:spLocks noChangeArrowheads="1"/>
          </p:cNvSpPr>
          <p:nvPr/>
        </p:nvSpPr>
        <p:spPr bwMode="auto">
          <a:xfrm>
            <a:off x="3942670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1" name="Oval 5257"/>
          <p:cNvSpPr>
            <a:spLocks noChangeArrowheads="1"/>
          </p:cNvSpPr>
          <p:nvPr/>
        </p:nvSpPr>
        <p:spPr bwMode="auto">
          <a:xfrm>
            <a:off x="3952195" y="15768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2" name="Oval 5258"/>
          <p:cNvSpPr>
            <a:spLocks noChangeArrowheads="1"/>
          </p:cNvSpPr>
          <p:nvPr/>
        </p:nvSpPr>
        <p:spPr bwMode="auto">
          <a:xfrm>
            <a:off x="4485595" y="21006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3" name="Oval 5259"/>
          <p:cNvSpPr>
            <a:spLocks noChangeArrowheads="1"/>
          </p:cNvSpPr>
          <p:nvPr/>
        </p:nvSpPr>
        <p:spPr bwMode="auto">
          <a:xfrm>
            <a:off x="3895045" y="14815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4" name="Oval 5260"/>
          <p:cNvSpPr>
            <a:spLocks noChangeArrowheads="1"/>
          </p:cNvSpPr>
          <p:nvPr/>
        </p:nvSpPr>
        <p:spPr bwMode="auto">
          <a:xfrm>
            <a:off x="3914095" y="14910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5" name="Oval 5261"/>
          <p:cNvSpPr>
            <a:spLocks noChangeArrowheads="1"/>
          </p:cNvSpPr>
          <p:nvPr/>
        </p:nvSpPr>
        <p:spPr bwMode="auto">
          <a:xfrm>
            <a:off x="4428445" y="20149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6" name="Oval 5262"/>
          <p:cNvSpPr>
            <a:spLocks noChangeArrowheads="1"/>
          </p:cNvSpPr>
          <p:nvPr/>
        </p:nvSpPr>
        <p:spPr bwMode="auto">
          <a:xfrm>
            <a:off x="3866470" y="15006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7" name="Oval 5263"/>
          <p:cNvSpPr>
            <a:spLocks noChangeArrowheads="1"/>
          </p:cNvSpPr>
          <p:nvPr/>
        </p:nvSpPr>
        <p:spPr bwMode="auto">
          <a:xfrm>
            <a:off x="3942670" y="15196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8" name="Oval 5264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89" name="Oval 5265"/>
          <p:cNvSpPr>
            <a:spLocks noChangeArrowheads="1"/>
          </p:cNvSpPr>
          <p:nvPr/>
        </p:nvSpPr>
        <p:spPr bwMode="auto">
          <a:xfrm>
            <a:off x="3961720" y="15387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0" name="Oval 5266"/>
          <p:cNvSpPr>
            <a:spLocks noChangeArrowheads="1"/>
          </p:cNvSpPr>
          <p:nvPr/>
        </p:nvSpPr>
        <p:spPr bwMode="auto">
          <a:xfrm>
            <a:off x="3942670" y="17292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1" name="Oval 5267"/>
          <p:cNvSpPr>
            <a:spLocks noChangeArrowheads="1"/>
          </p:cNvSpPr>
          <p:nvPr/>
        </p:nvSpPr>
        <p:spPr bwMode="auto">
          <a:xfrm>
            <a:off x="2894920" y="1805400"/>
            <a:ext cx="66675" cy="66675"/>
          </a:xfrm>
          <a:prstGeom prst="ellipse">
            <a:avLst/>
          </a:prstGeom>
          <a:solidFill>
            <a:srgbClr val="FFB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2" name="Oval 5268"/>
          <p:cNvSpPr>
            <a:spLocks noChangeArrowheads="1"/>
          </p:cNvSpPr>
          <p:nvPr/>
        </p:nvSpPr>
        <p:spPr bwMode="auto">
          <a:xfrm>
            <a:off x="4495120" y="199590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3" name="Oval 5269"/>
          <p:cNvSpPr>
            <a:spLocks noChangeArrowheads="1"/>
          </p:cNvSpPr>
          <p:nvPr/>
        </p:nvSpPr>
        <p:spPr bwMode="auto">
          <a:xfrm>
            <a:off x="3875995" y="15387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4" name="Oval 5270"/>
          <p:cNvSpPr>
            <a:spLocks noChangeArrowheads="1"/>
          </p:cNvSpPr>
          <p:nvPr/>
        </p:nvSpPr>
        <p:spPr bwMode="auto">
          <a:xfrm>
            <a:off x="4485595" y="19387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5" name="Oval 5271"/>
          <p:cNvSpPr>
            <a:spLocks noChangeArrowheads="1"/>
          </p:cNvSpPr>
          <p:nvPr/>
        </p:nvSpPr>
        <p:spPr bwMode="auto">
          <a:xfrm>
            <a:off x="4485595" y="19482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6" name="Oval 5272"/>
          <p:cNvSpPr>
            <a:spLocks noChangeArrowheads="1"/>
          </p:cNvSpPr>
          <p:nvPr/>
        </p:nvSpPr>
        <p:spPr bwMode="auto">
          <a:xfrm>
            <a:off x="4485595" y="19578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7" name="Oval 5273"/>
          <p:cNvSpPr>
            <a:spLocks noChangeArrowheads="1"/>
          </p:cNvSpPr>
          <p:nvPr/>
        </p:nvSpPr>
        <p:spPr bwMode="auto">
          <a:xfrm>
            <a:off x="4085545" y="17006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8" name="Oval 5274"/>
          <p:cNvSpPr>
            <a:spLocks noChangeArrowheads="1"/>
          </p:cNvSpPr>
          <p:nvPr/>
        </p:nvSpPr>
        <p:spPr bwMode="auto">
          <a:xfrm>
            <a:off x="4504645" y="20340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299" name="Oval 5275"/>
          <p:cNvSpPr>
            <a:spLocks noChangeArrowheads="1"/>
          </p:cNvSpPr>
          <p:nvPr/>
        </p:nvSpPr>
        <p:spPr bwMode="auto">
          <a:xfrm>
            <a:off x="4409395" y="2072100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0" name="Oval 5276"/>
          <p:cNvSpPr>
            <a:spLocks noChangeArrowheads="1"/>
          </p:cNvSpPr>
          <p:nvPr/>
        </p:nvSpPr>
        <p:spPr bwMode="auto">
          <a:xfrm>
            <a:off x="3018745" y="1719675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1" name="Oval 527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FF3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2" name="Oval 5278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3" name="Oval 5279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4" name="Oval 5280"/>
          <p:cNvSpPr>
            <a:spLocks noChangeArrowheads="1"/>
          </p:cNvSpPr>
          <p:nvPr/>
        </p:nvSpPr>
        <p:spPr bwMode="auto">
          <a:xfrm>
            <a:off x="4447495" y="209115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5" name="Oval 5281"/>
          <p:cNvSpPr>
            <a:spLocks noChangeArrowheads="1"/>
          </p:cNvSpPr>
          <p:nvPr/>
        </p:nvSpPr>
        <p:spPr bwMode="auto">
          <a:xfrm>
            <a:off x="3904570" y="14815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6" name="Oval 5282"/>
          <p:cNvSpPr>
            <a:spLocks noChangeArrowheads="1"/>
          </p:cNvSpPr>
          <p:nvPr/>
        </p:nvSpPr>
        <p:spPr bwMode="auto">
          <a:xfrm>
            <a:off x="3942670" y="15768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7" name="Oval 5283"/>
          <p:cNvSpPr>
            <a:spLocks noChangeArrowheads="1"/>
          </p:cNvSpPr>
          <p:nvPr/>
        </p:nvSpPr>
        <p:spPr bwMode="auto">
          <a:xfrm>
            <a:off x="4466545" y="2072100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8" name="Oval 5284"/>
          <p:cNvSpPr>
            <a:spLocks noChangeArrowheads="1"/>
          </p:cNvSpPr>
          <p:nvPr/>
        </p:nvSpPr>
        <p:spPr bwMode="auto">
          <a:xfrm>
            <a:off x="4371295" y="21197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09" name="Oval 5285"/>
          <p:cNvSpPr>
            <a:spLocks noChangeArrowheads="1"/>
          </p:cNvSpPr>
          <p:nvPr/>
        </p:nvSpPr>
        <p:spPr bwMode="auto">
          <a:xfrm>
            <a:off x="2847295" y="1795875"/>
            <a:ext cx="66675" cy="66675"/>
          </a:xfrm>
          <a:prstGeom prst="ellipse">
            <a:avLst/>
          </a:prstGeom>
          <a:solidFill>
            <a:srgbClr val="009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0" name="Oval 528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1" name="Oval 5287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2" name="Oval 5288"/>
          <p:cNvSpPr>
            <a:spLocks noChangeArrowheads="1"/>
          </p:cNvSpPr>
          <p:nvPr/>
        </p:nvSpPr>
        <p:spPr bwMode="auto">
          <a:xfrm>
            <a:off x="4466545" y="199590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3" name="Oval 5289"/>
          <p:cNvSpPr>
            <a:spLocks noChangeArrowheads="1"/>
          </p:cNvSpPr>
          <p:nvPr/>
        </p:nvSpPr>
        <p:spPr bwMode="auto">
          <a:xfrm>
            <a:off x="3923620" y="15863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4" name="Oval 5290"/>
          <p:cNvSpPr>
            <a:spLocks noChangeArrowheads="1"/>
          </p:cNvSpPr>
          <p:nvPr/>
        </p:nvSpPr>
        <p:spPr bwMode="auto">
          <a:xfrm>
            <a:off x="4142695" y="17387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5" name="Oval 5291"/>
          <p:cNvSpPr>
            <a:spLocks noChangeArrowheads="1"/>
          </p:cNvSpPr>
          <p:nvPr/>
        </p:nvSpPr>
        <p:spPr bwMode="auto">
          <a:xfrm>
            <a:off x="4085545" y="171015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6" name="Oval 5292"/>
          <p:cNvSpPr>
            <a:spLocks noChangeArrowheads="1"/>
          </p:cNvSpPr>
          <p:nvPr/>
        </p:nvSpPr>
        <p:spPr bwMode="auto">
          <a:xfrm>
            <a:off x="3895045" y="15196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7" name="Oval 5293"/>
          <p:cNvSpPr>
            <a:spLocks noChangeArrowheads="1"/>
          </p:cNvSpPr>
          <p:nvPr/>
        </p:nvSpPr>
        <p:spPr bwMode="auto">
          <a:xfrm>
            <a:off x="3552145" y="17768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8" name="Oval 5294"/>
          <p:cNvSpPr>
            <a:spLocks noChangeArrowheads="1"/>
          </p:cNvSpPr>
          <p:nvPr/>
        </p:nvSpPr>
        <p:spPr bwMode="auto">
          <a:xfrm>
            <a:off x="3895045" y="15482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19" name="Oval 5295"/>
          <p:cNvSpPr>
            <a:spLocks noChangeArrowheads="1"/>
          </p:cNvSpPr>
          <p:nvPr/>
        </p:nvSpPr>
        <p:spPr bwMode="auto">
          <a:xfrm>
            <a:off x="3275920" y="1691100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0" name="Oval 5296"/>
          <p:cNvSpPr>
            <a:spLocks noChangeArrowheads="1"/>
          </p:cNvSpPr>
          <p:nvPr/>
        </p:nvSpPr>
        <p:spPr bwMode="auto">
          <a:xfrm>
            <a:off x="3275920" y="1691100"/>
            <a:ext cx="66675" cy="66675"/>
          </a:xfrm>
          <a:prstGeom prst="ellipse">
            <a:avLst/>
          </a:prstGeom>
          <a:solidFill>
            <a:srgbClr val="FF6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1" name="Oval 5297"/>
          <p:cNvSpPr>
            <a:spLocks noChangeArrowheads="1"/>
          </p:cNvSpPr>
          <p:nvPr/>
        </p:nvSpPr>
        <p:spPr bwMode="auto">
          <a:xfrm>
            <a:off x="4371295" y="209115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2" name="Oval 5298"/>
          <p:cNvSpPr>
            <a:spLocks noChangeArrowheads="1"/>
          </p:cNvSpPr>
          <p:nvPr/>
        </p:nvSpPr>
        <p:spPr bwMode="auto">
          <a:xfrm>
            <a:off x="4618945" y="2195925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3" name="Oval 5299"/>
          <p:cNvSpPr>
            <a:spLocks noChangeArrowheads="1"/>
          </p:cNvSpPr>
          <p:nvPr/>
        </p:nvSpPr>
        <p:spPr bwMode="auto">
          <a:xfrm>
            <a:off x="3885520" y="14339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4" name="Oval 5300"/>
          <p:cNvSpPr>
            <a:spLocks noChangeArrowheads="1"/>
          </p:cNvSpPr>
          <p:nvPr/>
        </p:nvSpPr>
        <p:spPr bwMode="auto">
          <a:xfrm>
            <a:off x="4028395" y="158632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5" name="Oval 5301"/>
          <p:cNvSpPr>
            <a:spLocks noChangeArrowheads="1"/>
          </p:cNvSpPr>
          <p:nvPr/>
        </p:nvSpPr>
        <p:spPr bwMode="auto">
          <a:xfrm>
            <a:off x="3999820" y="16815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6" name="Oval 5302"/>
          <p:cNvSpPr>
            <a:spLocks noChangeArrowheads="1"/>
          </p:cNvSpPr>
          <p:nvPr/>
        </p:nvSpPr>
        <p:spPr bwMode="auto">
          <a:xfrm>
            <a:off x="4504645" y="20435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7" name="Oval 5303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8" name="Oval 5304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29" name="Oval 5305"/>
          <p:cNvSpPr>
            <a:spLocks noChangeArrowheads="1"/>
          </p:cNvSpPr>
          <p:nvPr/>
        </p:nvSpPr>
        <p:spPr bwMode="auto">
          <a:xfrm>
            <a:off x="3761695" y="15196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0" name="Oval 5306"/>
          <p:cNvSpPr>
            <a:spLocks noChangeArrowheads="1"/>
          </p:cNvSpPr>
          <p:nvPr/>
        </p:nvSpPr>
        <p:spPr bwMode="auto">
          <a:xfrm>
            <a:off x="3933145" y="15291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1" name="Oval 5307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2" name="Oval 5308"/>
          <p:cNvSpPr>
            <a:spLocks noChangeArrowheads="1"/>
          </p:cNvSpPr>
          <p:nvPr/>
        </p:nvSpPr>
        <p:spPr bwMode="auto">
          <a:xfrm>
            <a:off x="4476070" y="1986375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3" name="Oval 5309"/>
          <p:cNvSpPr>
            <a:spLocks noChangeArrowheads="1"/>
          </p:cNvSpPr>
          <p:nvPr/>
        </p:nvSpPr>
        <p:spPr bwMode="auto">
          <a:xfrm>
            <a:off x="4457020" y="20435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4" name="Oval 5310"/>
          <p:cNvSpPr>
            <a:spLocks noChangeArrowheads="1"/>
          </p:cNvSpPr>
          <p:nvPr/>
        </p:nvSpPr>
        <p:spPr bwMode="auto">
          <a:xfrm>
            <a:off x="3523570" y="1672050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5" name="Oval 5311"/>
          <p:cNvSpPr>
            <a:spLocks noChangeArrowheads="1"/>
          </p:cNvSpPr>
          <p:nvPr/>
        </p:nvSpPr>
        <p:spPr bwMode="auto">
          <a:xfrm>
            <a:off x="3123520" y="17958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6" name="Oval 5312"/>
          <p:cNvSpPr>
            <a:spLocks noChangeArrowheads="1"/>
          </p:cNvSpPr>
          <p:nvPr/>
        </p:nvSpPr>
        <p:spPr bwMode="auto">
          <a:xfrm>
            <a:off x="3923620" y="15482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7" name="Oval 5313"/>
          <p:cNvSpPr>
            <a:spLocks noChangeArrowheads="1"/>
          </p:cNvSpPr>
          <p:nvPr/>
        </p:nvSpPr>
        <p:spPr bwMode="auto">
          <a:xfrm>
            <a:off x="4380820" y="206257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8" name="Oval 5314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39" name="Oval 5315"/>
          <p:cNvSpPr>
            <a:spLocks noChangeArrowheads="1"/>
          </p:cNvSpPr>
          <p:nvPr/>
        </p:nvSpPr>
        <p:spPr bwMode="auto">
          <a:xfrm>
            <a:off x="3971245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0" name="Oval 5316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1" name="Oval 5317"/>
          <p:cNvSpPr>
            <a:spLocks noChangeArrowheads="1"/>
          </p:cNvSpPr>
          <p:nvPr/>
        </p:nvSpPr>
        <p:spPr bwMode="auto">
          <a:xfrm>
            <a:off x="4580845" y="2157825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2" name="Oval 5318"/>
          <p:cNvSpPr>
            <a:spLocks noChangeArrowheads="1"/>
          </p:cNvSpPr>
          <p:nvPr/>
        </p:nvSpPr>
        <p:spPr bwMode="auto">
          <a:xfrm>
            <a:off x="3942670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3" name="Oval 5319"/>
          <p:cNvSpPr>
            <a:spLocks noChangeArrowheads="1"/>
          </p:cNvSpPr>
          <p:nvPr/>
        </p:nvSpPr>
        <p:spPr bwMode="auto">
          <a:xfrm>
            <a:off x="3523570" y="164347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4" name="Oval 5320"/>
          <p:cNvSpPr>
            <a:spLocks noChangeArrowheads="1"/>
          </p:cNvSpPr>
          <p:nvPr/>
        </p:nvSpPr>
        <p:spPr bwMode="auto">
          <a:xfrm>
            <a:off x="3923620" y="15768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5" name="Oval 5321"/>
          <p:cNvSpPr>
            <a:spLocks noChangeArrowheads="1"/>
          </p:cNvSpPr>
          <p:nvPr/>
        </p:nvSpPr>
        <p:spPr bwMode="auto">
          <a:xfrm>
            <a:off x="4447495" y="20911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6" name="Oval 5322"/>
          <p:cNvSpPr>
            <a:spLocks noChangeArrowheads="1"/>
          </p:cNvSpPr>
          <p:nvPr/>
        </p:nvSpPr>
        <p:spPr bwMode="auto">
          <a:xfrm>
            <a:off x="4142695" y="175777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7" name="Oval 5323"/>
          <p:cNvSpPr>
            <a:spLocks noChangeArrowheads="1"/>
          </p:cNvSpPr>
          <p:nvPr/>
        </p:nvSpPr>
        <p:spPr bwMode="auto">
          <a:xfrm>
            <a:off x="3485470" y="164347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8" name="Oval 5324"/>
          <p:cNvSpPr>
            <a:spLocks noChangeArrowheads="1"/>
          </p:cNvSpPr>
          <p:nvPr/>
        </p:nvSpPr>
        <p:spPr bwMode="auto">
          <a:xfrm>
            <a:off x="4390345" y="20244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49" name="Oval 5325"/>
          <p:cNvSpPr>
            <a:spLocks noChangeArrowheads="1"/>
          </p:cNvSpPr>
          <p:nvPr/>
        </p:nvSpPr>
        <p:spPr bwMode="auto">
          <a:xfrm>
            <a:off x="3466420" y="166252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0" name="Oval 5326"/>
          <p:cNvSpPr>
            <a:spLocks noChangeArrowheads="1"/>
          </p:cNvSpPr>
          <p:nvPr/>
        </p:nvSpPr>
        <p:spPr bwMode="auto">
          <a:xfrm>
            <a:off x="4028395" y="17958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1" name="Oval 5327"/>
          <p:cNvSpPr>
            <a:spLocks noChangeArrowheads="1"/>
          </p:cNvSpPr>
          <p:nvPr/>
        </p:nvSpPr>
        <p:spPr bwMode="auto">
          <a:xfrm>
            <a:off x="4447495" y="214830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2" name="Oval 5328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C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3" name="Oval 5329"/>
          <p:cNvSpPr>
            <a:spLocks noChangeArrowheads="1"/>
          </p:cNvSpPr>
          <p:nvPr/>
        </p:nvSpPr>
        <p:spPr bwMode="auto">
          <a:xfrm>
            <a:off x="3552145" y="177682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4" name="Oval 5330"/>
          <p:cNvSpPr>
            <a:spLocks noChangeArrowheads="1"/>
          </p:cNvSpPr>
          <p:nvPr/>
        </p:nvSpPr>
        <p:spPr bwMode="auto">
          <a:xfrm>
            <a:off x="4066495" y="16625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5" name="Oval 5331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6" name="Oval 5332"/>
          <p:cNvSpPr>
            <a:spLocks noChangeArrowheads="1"/>
          </p:cNvSpPr>
          <p:nvPr/>
        </p:nvSpPr>
        <p:spPr bwMode="auto">
          <a:xfrm>
            <a:off x="3971245" y="1643475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7" name="Oval 5333"/>
          <p:cNvSpPr>
            <a:spLocks noChangeArrowheads="1"/>
          </p:cNvSpPr>
          <p:nvPr/>
        </p:nvSpPr>
        <p:spPr bwMode="auto">
          <a:xfrm>
            <a:off x="3933145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8" name="Oval 5334"/>
          <p:cNvSpPr>
            <a:spLocks noChangeArrowheads="1"/>
          </p:cNvSpPr>
          <p:nvPr/>
        </p:nvSpPr>
        <p:spPr bwMode="auto">
          <a:xfrm>
            <a:off x="4009345" y="16339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59" name="Oval 5335"/>
          <p:cNvSpPr>
            <a:spLocks noChangeArrowheads="1"/>
          </p:cNvSpPr>
          <p:nvPr/>
        </p:nvSpPr>
        <p:spPr bwMode="auto">
          <a:xfrm>
            <a:off x="3742645" y="1614900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0" name="Oval 5336"/>
          <p:cNvSpPr>
            <a:spLocks noChangeArrowheads="1"/>
          </p:cNvSpPr>
          <p:nvPr/>
        </p:nvSpPr>
        <p:spPr bwMode="auto">
          <a:xfrm>
            <a:off x="4523695" y="21292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1" name="Oval 5337"/>
          <p:cNvSpPr>
            <a:spLocks noChangeArrowheads="1"/>
          </p:cNvSpPr>
          <p:nvPr/>
        </p:nvSpPr>
        <p:spPr bwMode="auto">
          <a:xfrm>
            <a:off x="3990295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2" name="Oval 5338"/>
          <p:cNvSpPr>
            <a:spLocks noChangeArrowheads="1"/>
          </p:cNvSpPr>
          <p:nvPr/>
        </p:nvSpPr>
        <p:spPr bwMode="auto">
          <a:xfrm>
            <a:off x="3647395" y="17006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3" name="Oval 5339"/>
          <p:cNvSpPr>
            <a:spLocks noChangeArrowheads="1"/>
          </p:cNvSpPr>
          <p:nvPr/>
        </p:nvSpPr>
        <p:spPr bwMode="auto">
          <a:xfrm>
            <a:off x="3885520" y="15577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4" name="Oval 5340"/>
          <p:cNvSpPr>
            <a:spLocks noChangeArrowheads="1"/>
          </p:cNvSpPr>
          <p:nvPr/>
        </p:nvSpPr>
        <p:spPr bwMode="auto">
          <a:xfrm>
            <a:off x="3828370" y="14625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5" name="Oval 5341"/>
          <p:cNvSpPr>
            <a:spLocks noChangeArrowheads="1"/>
          </p:cNvSpPr>
          <p:nvPr/>
        </p:nvSpPr>
        <p:spPr bwMode="auto">
          <a:xfrm>
            <a:off x="3961720" y="155775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6" name="Oval 5342"/>
          <p:cNvSpPr>
            <a:spLocks noChangeArrowheads="1"/>
          </p:cNvSpPr>
          <p:nvPr/>
        </p:nvSpPr>
        <p:spPr bwMode="auto">
          <a:xfrm>
            <a:off x="3818845" y="16244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7" name="Oval 5343"/>
          <p:cNvSpPr>
            <a:spLocks noChangeArrowheads="1"/>
          </p:cNvSpPr>
          <p:nvPr/>
        </p:nvSpPr>
        <p:spPr bwMode="auto">
          <a:xfrm>
            <a:off x="3847420" y="15196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8" name="Oval 5344"/>
          <p:cNvSpPr>
            <a:spLocks noChangeArrowheads="1"/>
          </p:cNvSpPr>
          <p:nvPr/>
        </p:nvSpPr>
        <p:spPr bwMode="auto">
          <a:xfrm>
            <a:off x="3933145" y="16053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69" name="Oval 534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0" name="Oval 5346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002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1" name="Oval 5347"/>
          <p:cNvSpPr>
            <a:spLocks noChangeArrowheads="1"/>
          </p:cNvSpPr>
          <p:nvPr/>
        </p:nvSpPr>
        <p:spPr bwMode="auto">
          <a:xfrm>
            <a:off x="4485595" y="193875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2" name="Oval 5348"/>
          <p:cNvSpPr>
            <a:spLocks noChangeArrowheads="1"/>
          </p:cNvSpPr>
          <p:nvPr/>
        </p:nvSpPr>
        <p:spPr bwMode="auto">
          <a:xfrm>
            <a:off x="3942670" y="15291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3" name="Oval 5349"/>
          <p:cNvSpPr>
            <a:spLocks noChangeArrowheads="1"/>
          </p:cNvSpPr>
          <p:nvPr/>
        </p:nvSpPr>
        <p:spPr bwMode="auto">
          <a:xfrm>
            <a:off x="3761695" y="16625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4" name="Oval 5350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5" name="Oval 5351"/>
          <p:cNvSpPr>
            <a:spLocks noChangeArrowheads="1"/>
          </p:cNvSpPr>
          <p:nvPr/>
        </p:nvSpPr>
        <p:spPr bwMode="auto">
          <a:xfrm>
            <a:off x="3761695" y="17101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6" name="Oval 5352"/>
          <p:cNvSpPr>
            <a:spLocks noChangeArrowheads="1"/>
          </p:cNvSpPr>
          <p:nvPr/>
        </p:nvSpPr>
        <p:spPr bwMode="auto">
          <a:xfrm>
            <a:off x="3980770" y="15482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7" name="Oval 5353"/>
          <p:cNvSpPr>
            <a:spLocks noChangeArrowheads="1"/>
          </p:cNvSpPr>
          <p:nvPr/>
        </p:nvSpPr>
        <p:spPr bwMode="auto">
          <a:xfrm>
            <a:off x="3094945" y="1805400"/>
            <a:ext cx="66675" cy="66675"/>
          </a:xfrm>
          <a:prstGeom prst="ellipse">
            <a:avLst/>
          </a:prstGeom>
          <a:solidFill>
            <a:srgbClr val="FF2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8" name="Oval 5354"/>
          <p:cNvSpPr>
            <a:spLocks noChangeArrowheads="1"/>
          </p:cNvSpPr>
          <p:nvPr/>
        </p:nvSpPr>
        <p:spPr bwMode="auto">
          <a:xfrm>
            <a:off x="3942670" y="15577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79" name="Oval 5355"/>
          <p:cNvSpPr>
            <a:spLocks noChangeArrowheads="1"/>
          </p:cNvSpPr>
          <p:nvPr/>
        </p:nvSpPr>
        <p:spPr bwMode="auto">
          <a:xfrm>
            <a:off x="3409270" y="17863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0" name="Oval 5356"/>
          <p:cNvSpPr>
            <a:spLocks noChangeArrowheads="1"/>
          </p:cNvSpPr>
          <p:nvPr/>
        </p:nvSpPr>
        <p:spPr bwMode="auto">
          <a:xfrm>
            <a:off x="4466545" y="20054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1" name="Oval 5357"/>
          <p:cNvSpPr>
            <a:spLocks noChangeArrowheads="1"/>
          </p:cNvSpPr>
          <p:nvPr/>
        </p:nvSpPr>
        <p:spPr bwMode="auto">
          <a:xfrm>
            <a:off x="3895045" y="17101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2" name="Oval 5358"/>
          <p:cNvSpPr>
            <a:spLocks noChangeArrowheads="1"/>
          </p:cNvSpPr>
          <p:nvPr/>
        </p:nvSpPr>
        <p:spPr bwMode="auto">
          <a:xfrm>
            <a:off x="4037920" y="17006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3" name="Oval 5359"/>
          <p:cNvSpPr>
            <a:spLocks noChangeArrowheads="1"/>
          </p:cNvSpPr>
          <p:nvPr/>
        </p:nvSpPr>
        <p:spPr bwMode="auto">
          <a:xfrm>
            <a:off x="3856945" y="150060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4" name="Oval 5360"/>
          <p:cNvSpPr>
            <a:spLocks noChangeArrowheads="1"/>
          </p:cNvSpPr>
          <p:nvPr/>
        </p:nvSpPr>
        <p:spPr bwMode="auto">
          <a:xfrm>
            <a:off x="4628470" y="2167350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5" name="Oval 5361"/>
          <p:cNvSpPr>
            <a:spLocks noChangeArrowheads="1"/>
          </p:cNvSpPr>
          <p:nvPr/>
        </p:nvSpPr>
        <p:spPr bwMode="auto">
          <a:xfrm>
            <a:off x="4133170" y="174825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6" name="Oval 5362"/>
          <p:cNvSpPr>
            <a:spLocks noChangeArrowheads="1"/>
          </p:cNvSpPr>
          <p:nvPr/>
        </p:nvSpPr>
        <p:spPr bwMode="auto">
          <a:xfrm>
            <a:off x="3952195" y="15101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7" name="Oval 5363"/>
          <p:cNvSpPr>
            <a:spLocks noChangeArrowheads="1"/>
          </p:cNvSpPr>
          <p:nvPr/>
        </p:nvSpPr>
        <p:spPr bwMode="auto">
          <a:xfrm>
            <a:off x="3895045" y="14910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8" name="Oval 5364"/>
          <p:cNvSpPr>
            <a:spLocks noChangeArrowheads="1"/>
          </p:cNvSpPr>
          <p:nvPr/>
        </p:nvSpPr>
        <p:spPr bwMode="auto">
          <a:xfrm>
            <a:off x="3961720" y="16339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89" name="Oval 5365"/>
          <p:cNvSpPr>
            <a:spLocks noChangeArrowheads="1"/>
          </p:cNvSpPr>
          <p:nvPr/>
        </p:nvSpPr>
        <p:spPr bwMode="auto">
          <a:xfrm>
            <a:off x="3704545" y="16434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0" name="Oval 5366"/>
          <p:cNvSpPr>
            <a:spLocks noChangeArrowheads="1"/>
          </p:cNvSpPr>
          <p:nvPr/>
        </p:nvSpPr>
        <p:spPr bwMode="auto">
          <a:xfrm>
            <a:off x="3580720" y="179587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1" name="Oval 5367"/>
          <p:cNvSpPr>
            <a:spLocks noChangeArrowheads="1"/>
          </p:cNvSpPr>
          <p:nvPr/>
        </p:nvSpPr>
        <p:spPr bwMode="auto">
          <a:xfrm>
            <a:off x="2818720" y="1795875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2" name="Oval 5368"/>
          <p:cNvSpPr>
            <a:spLocks noChangeArrowheads="1"/>
          </p:cNvSpPr>
          <p:nvPr/>
        </p:nvSpPr>
        <p:spPr bwMode="auto">
          <a:xfrm>
            <a:off x="3875995" y="15958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3" name="Oval 5369"/>
          <p:cNvSpPr>
            <a:spLocks noChangeArrowheads="1"/>
          </p:cNvSpPr>
          <p:nvPr/>
        </p:nvSpPr>
        <p:spPr bwMode="auto">
          <a:xfrm>
            <a:off x="3971245" y="15006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4" name="Oval 5370"/>
          <p:cNvSpPr>
            <a:spLocks noChangeArrowheads="1"/>
          </p:cNvSpPr>
          <p:nvPr/>
        </p:nvSpPr>
        <p:spPr bwMode="auto">
          <a:xfrm>
            <a:off x="4066495" y="1672050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5" name="Oval 5371"/>
          <p:cNvSpPr>
            <a:spLocks noChangeArrowheads="1"/>
          </p:cNvSpPr>
          <p:nvPr/>
        </p:nvSpPr>
        <p:spPr bwMode="auto">
          <a:xfrm>
            <a:off x="3895045" y="14339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6" name="Oval 5372"/>
          <p:cNvSpPr>
            <a:spLocks noChangeArrowheads="1"/>
          </p:cNvSpPr>
          <p:nvPr/>
        </p:nvSpPr>
        <p:spPr bwMode="auto">
          <a:xfrm>
            <a:off x="3866470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7" name="Oval 5373"/>
          <p:cNvSpPr>
            <a:spLocks noChangeArrowheads="1"/>
          </p:cNvSpPr>
          <p:nvPr/>
        </p:nvSpPr>
        <p:spPr bwMode="auto">
          <a:xfrm>
            <a:off x="3961720" y="157680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8" name="Oval 5374"/>
          <p:cNvSpPr>
            <a:spLocks noChangeArrowheads="1"/>
          </p:cNvSpPr>
          <p:nvPr/>
        </p:nvSpPr>
        <p:spPr bwMode="auto">
          <a:xfrm>
            <a:off x="3809320" y="14720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399" name="Oval 5375"/>
          <p:cNvSpPr>
            <a:spLocks noChangeArrowheads="1"/>
          </p:cNvSpPr>
          <p:nvPr/>
        </p:nvSpPr>
        <p:spPr bwMode="auto">
          <a:xfrm>
            <a:off x="3933145" y="165300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0" name="Oval 5376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1" name="Oval 5377"/>
          <p:cNvSpPr>
            <a:spLocks noChangeArrowheads="1"/>
          </p:cNvSpPr>
          <p:nvPr/>
        </p:nvSpPr>
        <p:spPr bwMode="auto">
          <a:xfrm>
            <a:off x="3256870" y="180540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2" name="Oval 5378"/>
          <p:cNvSpPr>
            <a:spLocks noChangeArrowheads="1"/>
          </p:cNvSpPr>
          <p:nvPr/>
        </p:nvSpPr>
        <p:spPr bwMode="auto">
          <a:xfrm>
            <a:off x="3371170" y="173872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3" name="Oval 5379"/>
          <p:cNvSpPr>
            <a:spLocks noChangeArrowheads="1"/>
          </p:cNvSpPr>
          <p:nvPr/>
        </p:nvSpPr>
        <p:spPr bwMode="auto">
          <a:xfrm>
            <a:off x="4495120" y="194827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4" name="Oval 5380"/>
          <p:cNvSpPr>
            <a:spLocks noChangeArrowheads="1"/>
          </p:cNvSpPr>
          <p:nvPr/>
        </p:nvSpPr>
        <p:spPr bwMode="auto">
          <a:xfrm>
            <a:off x="3904570" y="16053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5" name="Oval 5381"/>
          <p:cNvSpPr>
            <a:spLocks noChangeArrowheads="1"/>
          </p:cNvSpPr>
          <p:nvPr/>
        </p:nvSpPr>
        <p:spPr bwMode="auto">
          <a:xfrm>
            <a:off x="4076020" y="16244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6" name="Oval 5382"/>
          <p:cNvSpPr>
            <a:spLocks noChangeArrowheads="1"/>
          </p:cNvSpPr>
          <p:nvPr/>
        </p:nvSpPr>
        <p:spPr bwMode="auto">
          <a:xfrm>
            <a:off x="3895045" y="14529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7" name="Oval 5383"/>
          <p:cNvSpPr>
            <a:spLocks noChangeArrowheads="1"/>
          </p:cNvSpPr>
          <p:nvPr/>
        </p:nvSpPr>
        <p:spPr bwMode="auto">
          <a:xfrm>
            <a:off x="3999820" y="15958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8" name="Oval 5384"/>
          <p:cNvSpPr>
            <a:spLocks noChangeArrowheads="1"/>
          </p:cNvSpPr>
          <p:nvPr/>
        </p:nvSpPr>
        <p:spPr bwMode="auto">
          <a:xfrm>
            <a:off x="4047445" y="173872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09" name="Oval 5385"/>
          <p:cNvSpPr>
            <a:spLocks noChangeArrowheads="1"/>
          </p:cNvSpPr>
          <p:nvPr/>
        </p:nvSpPr>
        <p:spPr bwMode="auto">
          <a:xfrm>
            <a:off x="4218895" y="1719675"/>
            <a:ext cx="66675" cy="66675"/>
          </a:xfrm>
          <a:prstGeom prst="ellipse">
            <a:avLst/>
          </a:prstGeom>
          <a:solidFill>
            <a:srgbClr val="9FFF6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0" name="Oval 5386"/>
          <p:cNvSpPr>
            <a:spLocks noChangeArrowheads="1"/>
          </p:cNvSpPr>
          <p:nvPr/>
        </p:nvSpPr>
        <p:spPr bwMode="auto">
          <a:xfrm>
            <a:off x="3161620" y="17958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1" name="Oval 5387"/>
          <p:cNvSpPr>
            <a:spLocks noChangeArrowheads="1"/>
          </p:cNvSpPr>
          <p:nvPr/>
        </p:nvSpPr>
        <p:spPr bwMode="auto">
          <a:xfrm>
            <a:off x="3999820" y="1738725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2" name="Oval 5388"/>
          <p:cNvSpPr>
            <a:spLocks noChangeArrowheads="1"/>
          </p:cNvSpPr>
          <p:nvPr/>
        </p:nvSpPr>
        <p:spPr bwMode="auto">
          <a:xfrm>
            <a:off x="3428320" y="171967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3" name="Oval 5389"/>
          <p:cNvSpPr>
            <a:spLocks noChangeArrowheads="1"/>
          </p:cNvSpPr>
          <p:nvPr/>
        </p:nvSpPr>
        <p:spPr bwMode="auto">
          <a:xfrm>
            <a:off x="3914095" y="17863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4" name="Oval 5390"/>
          <p:cNvSpPr>
            <a:spLocks noChangeArrowheads="1"/>
          </p:cNvSpPr>
          <p:nvPr/>
        </p:nvSpPr>
        <p:spPr bwMode="auto">
          <a:xfrm>
            <a:off x="4085545" y="165300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6" name="Oval 5392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7" name="Oval 5393"/>
          <p:cNvSpPr>
            <a:spLocks noChangeArrowheads="1"/>
          </p:cNvSpPr>
          <p:nvPr/>
        </p:nvSpPr>
        <p:spPr bwMode="auto">
          <a:xfrm>
            <a:off x="3828370" y="17101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8" name="Oval 5394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19" name="Oval 5395"/>
          <p:cNvSpPr>
            <a:spLocks noChangeArrowheads="1"/>
          </p:cNvSpPr>
          <p:nvPr/>
        </p:nvSpPr>
        <p:spPr bwMode="auto">
          <a:xfrm>
            <a:off x="3599770" y="16625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0" name="Oval 5396"/>
          <p:cNvSpPr>
            <a:spLocks noChangeArrowheads="1"/>
          </p:cNvSpPr>
          <p:nvPr/>
        </p:nvSpPr>
        <p:spPr bwMode="auto">
          <a:xfrm>
            <a:off x="3666445" y="158632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1" name="Oval 5397"/>
          <p:cNvSpPr>
            <a:spLocks noChangeArrowheads="1"/>
          </p:cNvSpPr>
          <p:nvPr/>
        </p:nvSpPr>
        <p:spPr bwMode="auto">
          <a:xfrm>
            <a:off x="3790270" y="1643475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2" name="Oval 5398"/>
          <p:cNvSpPr>
            <a:spLocks noChangeArrowheads="1"/>
          </p:cNvSpPr>
          <p:nvPr/>
        </p:nvSpPr>
        <p:spPr bwMode="auto">
          <a:xfrm>
            <a:off x="3942670" y="158632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3" name="Oval 5399"/>
          <p:cNvSpPr>
            <a:spLocks noChangeArrowheads="1"/>
          </p:cNvSpPr>
          <p:nvPr/>
        </p:nvSpPr>
        <p:spPr bwMode="auto">
          <a:xfrm>
            <a:off x="3875995" y="1643475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4" name="Oval 5400"/>
          <p:cNvSpPr>
            <a:spLocks noChangeArrowheads="1"/>
          </p:cNvSpPr>
          <p:nvPr/>
        </p:nvSpPr>
        <p:spPr bwMode="auto">
          <a:xfrm>
            <a:off x="3904570" y="14815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5" name="Oval 5401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A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6" name="Oval 5402"/>
          <p:cNvSpPr>
            <a:spLocks noChangeArrowheads="1"/>
          </p:cNvSpPr>
          <p:nvPr/>
        </p:nvSpPr>
        <p:spPr bwMode="auto">
          <a:xfrm>
            <a:off x="3856945" y="1738725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7" name="Oval 5403"/>
          <p:cNvSpPr>
            <a:spLocks noChangeArrowheads="1"/>
          </p:cNvSpPr>
          <p:nvPr/>
        </p:nvSpPr>
        <p:spPr bwMode="auto">
          <a:xfrm>
            <a:off x="3971245" y="1672050"/>
            <a:ext cx="66675" cy="66675"/>
          </a:xfrm>
          <a:prstGeom prst="ellipse">
            <a:avLst/>
          </a:prstGeom>
          <a:solidFill>
            <a:srgbClr val="AFFF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8" name="Oval 5404"/>
          <p:cNvSpPr>
            <a:spLocks noChangeArrowheads="1"/>
          </p:cNvSpPr>
          <p:nvPr/>
        </p:nvSpPr>
        <p:spPr bwMode="auto">
          <a:xfrm>
            <a:off x="3009220" y="1776825"/>
            <a:ext cx="66675" cy="66675"/>
          </a:xfrm>
          <a:prstGeom prst="ellipse">
            <a:avLst/>
          </a:prstGeom>
          <a:solidFill>
            <a:srgbClr val="FF8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29" name="Oval 5405"/>
          <p:cNvSpPr>
            <a:spLocks noChangeArrowheads="1"/>
          </p:cNvSpPr>
          <p:nvPr/>
        </p:nvSpPr>
        <p:spPr bwMode="auto">
          <a:xfrm>
            <a:off x="4447495" y="20149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0" name="Oval 5406"/>
          <p:cNvSpPr>
            <a:spLocks noChangeArrowheads="1"/>
          </p:cNvSpPr>
          <p:nvPr/>
        </p:nvSpPr>
        <p:spPr bwMode="auto">
          <a:xfrm>
            <a:off x="4466545" y="20244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1" name="Oval 5407"/>
          <p:cNvSpPr>
            <a:spLocks noChangeArrowheads="1"/>
          </p:cNvSpPr>
          <p:nvPr/>
        </p:nvSpPr>
        <p:spPr bwMode="auto">
          <a:xfrm>
            <a:off x="3856945" y="16244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2" name="Oval 5408"/>
          <p:cNvSpPr>
            <a:spLocks noChangeArrowheads="1"/>
          </p:cNvSpPr>
          <p:nvPr/>
        </p:nvSpPr>
        <p:spPr bwMode="auto">
          <a:xfrm>
            <a:off x="3856945" y="1757775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3" name="Oval 5409"/>
          <p:cNvSpPr>
            <a:spLocks noChangeArrowheads="1"/>
          </p:cNvSpPr>
          <p:nvPr/>
        </p:nvSpPr>
        <p:spPr bwMode="auto">
          <a:xfrm>
            <a:off x="3323545" y="1757775"/>
            <a:ext cx="66675" cy="66675"/>
          </a:xfrm>
          <a:prstGeom prst="ellipse">
            <a:avLst/>
          </a:prstGeom>
          <a:solidFill>
            <a:srgbClr val="00B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4" name="Oval 5410"/>
          <p:cNvSpPr>
            <a:spLocks noChangeArrowheads="1"/>
          </p:cNvSpPr>
          <p:nvPr/>
        </p:nvSpPr>
        <p:spPr bwMode="auto">
          <a:xfrm>
            <a:off x="3971245" y="15577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5" name="Oval 5411"/>
          <p:cNvSpPr>
            <a:spLocks noChangeArrowheads="1"/>
          </p:cNvSpPr>
          <p:nvPr/>
        </p:nvSpPr>
        <p:spPr bwMode="auto">
          <a:xfrm>
            <a:off x="4552270" y="2072100"/>
            <a:ext cx="66675" cy="66675"/>
          </a:xfrm>
          <a:prstGeom prst="ellipse">
            <a:avLst/>
          </a:prstGeom>
          <a:solidFill>
            <a:srgbClr val="00E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6" name="Oval 5412"/>
          <p:cNvSpPr>
            <a:spLocks noChangeArrowheads="1"/>
          </p:cNvSpPr>
          <p:nvPr/>
        </p:nvSpPr>
        <p:spPr bwMode="auto">
          <a:xfrm>
            <a:off x="4495120" y="2014950"/>
            <a:ext cx="66675" cy="66675"/>
          </a:xfrm>
          <a:prstGeom prst="ellipse">
            <a:avLst/>
          </a:prstGeom>
          <a:solidFill>
            <a:srgbClr val="10FFE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7" name="Oval 5413"/>
          <p:cNvSpPr>
            <a:spLocks noChangeArrowheads="1"/>
          </p:cNvSpPr>
          <p:nvPr/>
        </p:nvSpPr>
        <p:spPr bwMode="auto">
          <a:xfrm>
            <a:off x="3361645" y="1795875"/>
            <a:ext cx="66675" cy="66675"/>
          </a:xfrm>
          <a:prstGeom prst="ellipse">
            <a:avLst/>
          </a:prstGeom>
          <a:solidFill>
            <a:srgbClr val="FF9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8" name="Oval 5414"/>
          <p:cNvSpPr>
            <a:spLocks noChangeArrowheads="1"/>
          </p:cNvSpPr>
          <p:nvPr/>
        </p:nvSpPr>
        <p:spPr bwMode="auto">
          <a:xfrm>
            <a:off x="2894920" y="1805400"/>
            <a:ext cx="66675" cy="66675"/>
          </a:xfrm>
          <a:prstGeom prst="ellipse">
            <a:avLst/>
          </a:prstGeom>
          <a:solidFill>
            <a:srgbClr val="FF1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39" name="Oval 5415"/>
          <p:cNvSpPr>
            <a:spLocks noChangeArrowheads="1"/>
          </p:cNvSpPr>
          <p:nvPr/>
        </p:nvSpPr>
        <p:spPr bwMode="auto">
          <a:xfrm>
            <a:off x="3847420" y="1557750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0" name="Oval 5416"/>
          <p:cNvSpPr>
            <a:spLocks noChangeArrowheads="1"/>
          </p:cNvSpPr>
          <p:nvPr/>
        </p:nvSpPr>
        <p:spPr bwMode="auto">
          <a:xfrm>
            <a:off x="3799795" y="1557750"/>
            <a:ext cx="66675" cy="66675"/>
          </a:xfrm>
          <a:prstGeom prst="ellipse">
            <a:avLst/>
          </a:prstGeom>
          <a:solidFill>
            <a:srgbClr val="FFD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1" name="Oval 5417"/>
          <p:cNvSpPr>
            <a:spLocks noChangeArrowheads="1"/>
          </p:cNvSpPr>
          <p:nvPr/>
        </p:nvSpPr>
        <p:spPr bwMode="auto">
          <a:xfrm>
            <a:off x="3961720" y="1786350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2" name="Oval 5418"/>
          <p:cNvSpPr>
            <a:spLocks noChangeArrowheads="1"/>
          </p:cNvSpPr>
          <p:nvPr/>
        </p:nvSpPr>
        <p:spPr bwMode="auto">
          <a:xfrm>
            <a:off x="3914095" y="151012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3" name="Oval 5419"/>
          <p:cNvSpPr>
            <a:spLocks noChangeArrowheads="1"/>
          </p:cNvSpPr>
          <p:nvPr/>
        </p:nvSpPr>
        <p:spPr bwMode="auto">
          <a:xfrm>
            <a:off x="3809320" y="15482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4" name="Oval 5420"/>
          <p:cNvSpPr>
            <a:spLocks noChangeArrowheads="1"/>
          </p:cNvSpPr>
          <p:nvPr/>
        </p:nvSpPr>
        <p:spPr bwMode="auto">
          <a:xfrm>
            <a:off x="3790270" y="162442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5" name="Oval 5421"/>
          <p:cNvSpPr>
            <a:spLocks noChangeArrowheads="1"/>
          </p:cNvSpPr>
          <p:nvPr/>
        </p:nvSpPr>
        <p:spPr bwMode="auto">
          <a:xfrm>
            <a:off x="3895045" y="144345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6" name="Oval 5422"/>
          <p:cNvSpPr>
            <a:spLocks noChangeArrowheads="1"/>
          </p:cNvSpPr>
          <p:nvPr/>
        </p:nvSpPr>
        <p:spPr bwMode="auto">
          <a:xfrm>
            <a:off x="4571320" y="2205450"/>
            <a:ext cx="66675" cy="66675"/>
          </a:xfrm>
          <a:prstGeom prst="ellipse">
            <a:avLst/>
          </a:prstGeom>
          <a:solidFill>
            <a:srgbClr val="00D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7" name="Oval 5423"/>
          <p:cNvSpPr>
            <a:spLocks noChangeArrowheads="1"/>
          </p:cNvSpPr>
          <p:nvPr/>
        </p:nvSpPr>
        <p:spPr bwMode="auto">
          <a:xfrm>
            <a:off x="4457020" y="2014950"/>
            <a:ext cx="66675" cy="66675"/>
          </a:xfrm>
          <a:prstGeom prst="ellipse">
            <a:avLst/>
          </a:prstGeom>
          <a:solidFill>
            <a:srgbClr val="30FFC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8" name="Oval 5424"/>
          <p:cNvSpPr>
            <a:spLocks noChangeArrowheads="1"/>
          </p:cNvSpPr>
          <p:nvPr/>
        </p:nvSpPr>
        <p:spPr bwMode="auto">
          <a:xfrm>
            <a:off x="3771220" y="1529175"/>
            <a:ext cx="66675" cy="66675"/>
          </a:xfrm>
          <a:prstGeom prst="ellipse">
            <a:avLst/>
          </a:prstGeom>
          <a:solidFill>
            <a:srgbClr val="FFC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49" name="Oval 5425"/>
          <p:cNvSpPr>
            <a:spLocks noChangeArrowheads="1"/>
          </p:cNvSpPr>
          <p:nvPr/>
        </p:nvSpPr>
        <p:spPr bwMode="auto">
          <a:xfrm>
            <a:off x="4123645" y="179587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0" name="Oval 5426"/>
          <p:cNvSpPr>
            <a:spLocks noChangeArrowheads="1"/>
          </p:cNvSpPr>
          <p:nvPr/>
        </p:nvSpPr>
        <p:spPr bwMode="auto">
          <a:xfrm>
            <a:off x="4037920" y="172920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1" name="Oval 5427"/>
          <p:cNvSpPr>
            <a:spLocks noChangeArrowheads="1"/>
          </p:cNvSpPr>
          <p:nvPr/>
        </p:nvSpPr>
        <p:spPr bwMode="auto">
          <a:xfrm>
            <a:off x="3409270" y="17196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2" name="Oval 5428"/>
          <p:cNvSpPr>
            <a:spLocks noChangeArrowheads="1"/>
          </p:cNvSpPr>
          <p:nvPr/>
        </p:nvSpPr>
        <p:spPr bwMode="auto">
          <a:xfrm>
            <a:off x="4161745" y="1729200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3" name="Oval 5429"/>
          <p:cNvSpPr>
            <a:spLocks noChangeArrowheads="1"/>
          </p:cNvSpPr>
          <p:nvPr/>
        </p:nvSpPr>
        <p:spPr bwMode="auto">
          <a:xfrm>
            <a:off x="4457020" y="198637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4" name="Oval 5430"/>
          <p:cNvSpPr>
            <a:spLocks noChangeArrowheads="1"/>
          </p:cNvSpPr>
          <p:nvPr/>
        </p:nvSpPr>
        <p:spPr bwMode="auto">
          <a:xfrm>
            <a:off x="3875995" y="148155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5" name="Oval 5431"/>
          <p:cNvSpPr>
            <a:spLocks noChangeArrowheads="1"/>
          </p:cNvSpPr>
          <p:nvPr/>
        </p:nvSpPr>
        <p:spPr bwMode="auto">
          <a:xfrm>
            <a:off x="4037920" y="1662525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6" name="Oval 5432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8FFF7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7" name="Oval 5433"/>
          <p:cNvSpPr>
            <a:spLocks noChangeArrowheads="1"/>
          </p:cNvSpPr>
          <p:nvPr/>
        </p:nvSpPr>
        <p:spPr bwMode="auto">
          <a:xfrm>
            <a:off x="3942670" y="1776825"/>
            <a:ext cx="66675" cy="66675"/>
          </a:xfrm>
          <a:prstGeom prst="ellipse">
            <a:avLst/>
          </a:prstGeom>
          <a:solidFill>
            <a:srgbClr val="40FFB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8" name="Oval 5434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9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9" name="Oval 5435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B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0" name="Oval 5436"/>
          <p:cNvSpPr>
            <a:spLocks noChangeArrowheads="1"/>
          </p:cNvSpPr>
          <p:nvPr/>
        </p:nvSpPr>
        <p:spPr bwMode="auto">
          <a:xfrm>
            <a:off x="3552145" y="1795875"/>
            <a:ext cx="66675" cy="66675"/>
          </a:xfrm>
          <a:prstGeom prst="ellipse">
            <a:avLst/>
          </a:prstGeom>
          <a:solidFill>
            <a:srgbClr val="60FF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1" name="Oval 5437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D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2" name="Oval 5438"/>
          <p:cNvSpPr>
            <a:spLocks noChangeArrowheads="1"/>
          </p:cNvSpPr>
          <p:nvPr/>
        </p:nvSpPr>
        <p:spPr bwMode="auto">
          <a:xfrm>
            <a:off x="4437970" y="20530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3" name="Oval 5439"/>
          <p:cNvSpPr>
            <a:spLocks noChangeArrowheads="1"/>
          </p:cNvSpPr>
          <p:nvPr/>
        </p:nvSpPr>
        <p:spPr bwMode="auto">
          <a:xfrm>
            <a:off x="3885520" y="1424400"/>
            <a:ext cx="66675" cy="666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4" name="Oval 5440"/>
          <p:cNvSpPr>
            <a:spLocks noChangeArrowheads="1"/>
          </p:cNvSpPr>
          <p:nvPr/>
        </p:nvSpPr>
        <p:spPr bwMode="auto">
          <a:xfrm>
            <a:off x="3904570" y="1452975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5" name="Oval 5441"/>
          <p:cNvSpPr>
            <a:spLocks noChangeArrowheads="1"/>
          </p:cNvSpPr>
          <p:nvPr/>
        </p:nvSpPr>
        <p:spPr bwMode="auto">
          <a:xfrm>
            <a:off x="3933145" y="149107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6" name="Oval 5442"/>
          <p:cNvSpPr>
            <a:spLocks noChangeArrowheads="1"/>
          </p:cNvSpPr>
          <p:nvPr/>
        </p:nvSpPr>
        <p:spPr bwMode="auto">
          <a:xfrm>
            <a:off x="3904570" y="1576800"/>
            <a:ext cx="66675" cy="66675"/>
          </a:xfrm>
          <a:prstGeom prst="ellipse">
            <a:avLst/>
          </a:prstGeom>
          <a:solidFill>
            <a:srgbClr val="EFFF1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7" name="Oval 5443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0000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8" name="Oval 5444"/>
          <p:cNvSpPr>
            <a:spLocks noChangeArrowheads="1"/>
          </p:cNvSpPr>
          <p:nvPr/>
        </p:nvSpPr>
        <p:spPr bwMode="auto">
          <a:xfrm>
            <a:off x="3952195" y="15196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69" name="Oval 5445"/>
          <p:cNvSpPr>
            <a:spLocks noChangeArrowheads="1"/>
          </p:cNvSpPr>
          <p:nvPr/>
        </p:nvSpPr>
        <p:spPr bwMode="auto">
          <a:xfrm>
            <a:off x="3933145" y="14815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0" name="Oval 5446"/>
          <p:cNvSpPr>
            <a:spLocks noChangeArrowheads="1"/>
          </p:cNvSpPr>
          <p:nvPr/>
        </p:nvSpPr>
        <p:spPr bwMode="auto">
          <a:xfrm>
            <a:off x="3923620" y="159585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1" name="Oval 5447"/>
          <p:cNvSpPr>
            <a:spLocks noChangeArrowheads="1"/>
          </p:cNvSpPr>
          <p:nvPr/>
        </p:nvSpPr>
        <p:spPr bwMode="auto">
          <a:xfrm>
            <a:off x="2837770" y="1795875"/>
            <a:ext cx="66675" cy="66675"/>
          </a:xfrm>
          <a:prstGeom prst="ellipse">
            <a:avLst/>
          </a:prstGeom>
          <a:solidFill>
            <a:srgbClr val="FF4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2" name="Oval 5448"/>
          <p:cNvSpPr>
            <a:spLocks noChangeArrowheads="1"/>
          </p:cNvSpPr>
          <p:nvPr/>
        </p:nvSpPr>
        <p:spPr bwMode="auto">
          <a:xfrm>
            <a:off x="2656795" y="1805400"/>
            <a:ext cx="66675" cy="66675"/>
          </a:xfrm>
          <a:prstGeom prst="ellipse">
            <a:avLst/>
          </a:prstGeom>
          <a:solidFill>
            <a:srgbClr val="0070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3" name="Oval 5449"/>
          <p:cNvSpPr>
            <a:spLocks noChangeArrowheads="1"/>
          </p:cNvSpPr>
          <p:nvPr/>
        </p:nvSpPr>
        <p:spPr bwMode="auto">
          <a:xfrm>
            <a:off x="3971245" y="1557750"/>
            <a:ext cx="66675" cy="66675"/>
          </a:xfrm>
          <a:prstGeom prst="ellipse">
            <a:avLst/>
          </a:prstGeom>
          <a:solidFill>
            <a:srgbClr val="CFFF3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4" name="Oval 5450"/>
          <p:cNvSpPr>
            <a:spLocks noChangeArrowheads="1"/>
          </p:cNvSpPr>
          <p:nvPr/>
        </p:nvSpPr>
        <p:spPr bwMode="auto">
          <a:xfrm>
            <a:off x="3933145" y="1700625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5" name="Oval 5451"/>
          <p:cNvSpPr>
            <a:spLocks noChangeArrowheads="1"/>
          </p:cNvSpPr>
          <p:nvPr/>
        </p:nvSpPr>
        <p:spPr bwMode="auto">
          <a:xfrm>
            <a:off x="3399745" y="1681575"/>
            <a:ext cx="66675" cy="66675"/>
          </a:xfrm>
          <a:prstGeom prst="ellipse">
            <a:avLst/>
          </a:prstGeom>
          <a:solidFill>
            <a:srgbClr val="FF8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6" name="Oval 5452"/>
          <p:cNvSpPr>
            <a:spLocks noChangeArrowheads="1"/>
          </p:cNvSpPr>
          <p:nvPr/>
        </p:nvSpPr>
        <p:spPr bwMode="auto">
          <a:xfrm>
            <a:off x="2656795" y="1814925"/>
            <a:ext cx="66675" cy="66675"/>
          </a:xfrm>
          <a:prstGeom prst="ellipse">
            <a:avLst/>
          </a:prstGeom>
          <a:solidFill>
            <a:srgbClr val="80FF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7" name="Oval 5453"/>
          <p:cNvSpPr>
            <a:spLocks noChangeArrowheads="1"/>
          </p:cNvSpPr>
          <p:nvPr/>
        </p:nvSpPr>
        <p:spPr bwMode="auto">
          <a:xfrm>
            <a:off x="4028395" y="1576800"/>
            <a:ext cx="66675" cy="66675"/>
          </a:xfrm>
          <a:prstGeom prst="ellipse">
            <a:avLst/>
          </a:prstGeom>
          <a:solidFill>
            <a:srgbClr val="BFFF4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8" name="Oval 5454"/>
          <p:cNvSpPr>
            <a:spLocks noChangeArrowheads="1"/>
          </p:cNvSpPr>
          <p:nvPr/>
        </p:nvSpPr>
        <p:spPr bwMode="auto">
          <a:xfrm>
            <a:off x="3933145" y="15006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79" name="Oval 5455"/>
          <p:cNvSpPr>
            <a:spLocks noChangeArrowheads="1"/>
          </p:cNvSpPr>
          <p:nvPr/>
        </p:nvSpPr>
        <p:spPr bwMode="auto">
          <a:xfrm>
            <a:off x="3971245" y="1538700"/>
            <a:ext cx="66675" cy="66675"/>
          </a:xfrm>
          <a:prstGeom prst="ellipse">
            <a:avLst/>
          </a:prstGeom>
          <a:solidFill>
            <a:srgbClr val="DFFF2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80" name="Oval 5456"/>
          <p:cNvSpPr>
            <a:spLocks noChangeArrowheads="1"/>
          </p:cNvSpPr>
          <p:nvPr/>
        </p:nvSpPr>
        <p:spPr bwMode="auto">
          <a:xfrm>
            <a:off x="3837895" y="1491075"/>
            <a:ext cx="66675" cy="66675"/>
          </a:xfrm>
          <a:prstGeom prst="ellipse">
            <a:avLst/>
          </a:prstGeom>
          <a:solidFill>
            <a:srgbClr val="FFE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81" name="Oval 5457"/>
          <p:cNvSpPr>
            <a:spLocks noChangeArrowheads="1"/>
          </p:cNvSpPr>
          <p:nvPr/>
        </p:nvSpPr>
        <p:spPr bwMode="auto">
          <a:xfrm>
            <a:off x="4409395" y="2062575"/>
            <a:ext cx="66675" cy="66675"/>
          </a:xfrm>
          <a:prstGeom prst="ellipse">
            <a:avLst/>
          </a:prstGeom>
          <a:solidFill>
            <a:srgbClr val="70FF8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82" name="Oval 5458"/>
          <p:cNvSpPr>
            <a:spLocks noChangeArrowheads="1"/>
          </p:cNvSpPr>
          <p:nvPr/>
        </p:nvSpPr>
        <p:spPr bwMode="auto">
          <a:xfrm>
            <a:off x="4161745" y="1786350"/>
            <a:ext cx="66675" cy="66675"/>
          </a:xfrm>
          <a:prstGeom prst="ellipse">
            <a:avLst/>
          </a:prstGeom>
          <a:solidFill>
            <a:srgbClr val="50FF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83" name="Oval 5459"/>
          <p:cNvSpPr>
            <a:spLocks noChangeArrowheads="1"/>
          </p:cNvSpPr>
          <p:nvPr/>
        </p:nvSpPr>
        <p:spPr bwMode="auto">
          <a:xfrm>
            <a:off x="4599895" y="2167350"/>
            <a:ext cx="66675" cy="66675"/>
          </a:xfrm>
          <a:prstGeom prst="ellipse">
            <a:avLst/>
          </a:prstGeom>
          <a:solidFill>
            <a:srgbClr val="00C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84" name="Oval 5460"/>
          <p:cNvSpPr>
            <a:spLocks noChangeArrowheads="1"/>
          </p:cNvSpPr>
          <p:nvPr/>
        </p:nvSpPr>
        <p:spPr bwMode="auto">
          <a:xfrm>
            <a:off x="4495120" y="1995900"/>
            <a:ext cx="66675" cy="66675"/>
          </a:xfrm>
          <a:prstGeom prst="ellipse">
            <a:avLst/>
          </a:prstGeom>
          <a:solidFill>
            <a:srgbClr val="20FFD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88" name="Rectangle 5464"/>
          <p:cNvSpPr>
            <a:spLocks noChangeArrowheads="1"/>
          </p:cNvSpPr>
          <p:nvPr/>
        </p:nvSpPr>
        <p:spPr bwMode="auto">
          <a:xfrm>
            <a:off x="2666320" y="2510250"/>
            <a:ext cx="952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34" name="Line 1706"/>
          <p:cNvSpPr>
            <a:spLocks noChangeShapeType="1"/>
          </p:cNvSpPr>
          <p:nvPr/>
        </p:nvSpPr>
        <p:spPr bwMode="auto">
          <a:xfrm rot="5400000" flipV="1">
            <a:off x="3765976" y="55648"/>
            <a:ext cx="0" cy="216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35" name="Line 1706"/>
          <p:cNvSpPr>
            <a:spLocks noChangeShapeType="1"/>
          </p:cNvSpPr>
          <p:nvPr/>
        </p:nvSpPr>
        <p:spPr bwMode="auto">
          <a:xfrm flipV="1">
            <a:off x="3309109" y="664958"/>
            <a:ext cx="0" cy="46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36" name="Line 1706"/>
          <p:cNvSpPr>
            <a:spLocks noChangeShapeType="1"/>
          </p:cNvSpPr>
          <p:nvPr/>
        </p:nvSpPr>
        <p:spPr bwMode="auto">
          <a:xfrm flipV="1">
            <a:off x="4245213" y="670348"/>
            <a:ext cx="0" cy="468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39" name="Line 1706"/>
          <p:cNvSpPr>
            <a:spLocks noChangeShapeType="1"/>
          </p:cNvSpPr>
          <p:nvPr/>
        </p:nvSpPr>
        <p:spPr bwMode="auto">
          <a:xfrm flipV="1">
            <a:off x="2757984" y="1135648"/>
            <a:ext cx="0" cy="144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40" name="Line 1706"/>
          <p:cNvSpPr>
            <a:spLocks noChangeShapeType="1"/>
          </p:cNvSpPr>
          <p:nvPr/>
        </p:nvSpPr>
        <p:spPr bwMode="auto">
          <a:xfrm flipV="1">
            <a:off x="3990433" y="1135648"/>
            <a:ext cx="0" cy="144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541" name="Line 1706"/>
          <p:cNvSpPr>
            <a:spLocks noChangeShapeType="1"/>
          </p:cNvSpPr>
          <p:nvPr/>
        </p:nvSpPr>
        <p:spPr bwMode="auto">
          <a:xfrm flipV="1">
            <a:off x="4367099" y="1135648"/>
            <a:ext cx="0" cy="144000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sz="1600"/>
          </a:p>
        </p:txBody>
      </p:sp>
      <p:sp>
        <p:nvSpPr>
          <p:cNvPr id="6487" name="Rectangle 1716"/>
          <p:cNvSpPr>
            <a:spLocks noChangeArrowheads="1"/>
          </p:cNvSpPr>
          <p:nvPr/>
        </p:nvSpPr>
        <p:spPr bwMode="auto">
          <a:xfrm>
            <a:off x="2893687" y="770104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R5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90" name="Rectangle 1716"/>
          <p:cNvSpPr>
            <a:spLocks noChangeArrowheads="1"/>
          </p:cNvSpPr>
          <p:nvPr/>
        </p:nvSpPr>
        <p:spPr bwMode="auto">
          <a:xfrm>
            <a:off x="3688584" y="770104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R6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91" name="Rectangle 1716"/>
          <p:cNvSpPr>
            <a:spLocks noChangeArrowheads="1"/>
          </p:cNvSpPr>
          <p:nvPr/>
        </p:nvSpPr>
        <p:spPr bwMode="auto">
          <a:xfrm>
            <a:off x="4477863" y="770104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R7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92" name="Rectangle 1716"/>
          <p:cNvSpPr>
            <a:spLocks noChangeArrowheads="1"/>
          </p:cNvSpPr>
          <p:nvPr/>
        </p:nvSpPr>
        <p:spPr bwMode="auto">
          <a:xfrm>
            <a:off x="2863855" y="2282272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R1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93" name="Rectangle 1716"/>
          <p:cNvSpPr>
            <a:spLocks noChangeArrowheads="1"/>
          </p:cNvSpPr>
          <p:nvPr/>
        </p:nvSpPr>
        <p:spPr bwMode="auto">
          <a:xfrm>
            <a:off x="3257147" y="2282272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R2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94" name="Rectangle 1716"/>
          <p:cNvSpPr>
            <a:spLocks noChangeArrowheads="1"/>
          </p:cNvSpPr>
          <p:nvPr/>
        </p:nvSpPr>
        <p:spPr bwMode="auto">
          <a:xfrm>
            <a:off x="4074174" y="2296089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R3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95" name="Rectangle 1716"/>
          <p:cNvSpPr>
            <a:spLocks noChangeArrowheads="1"/>
          </p:cNvSpPr>
          <p:nvPr/>
        </p:nvSpPr>
        <p:spPr bwMode="auto">
          <a:xfrm>
            <a:off x="4478474" y="2298898"/>
            <a:ext cx="22923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 charset="0"/>
                <a:cs typeface="Arial" pitchFamily="34" charset="0"/>
              </a:rPr>
              <a:t>R4</a:t>
            </a:r>
            <a:endParaRPr kumimoji="0" lang="it-IT" sz="1400" i="0" u="none" strike="noStrike" normalizeH="0" baseline="0" smtClean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96" name="Connettore 2 6495"/>
          <p:cNvCxnSpPr/>
          <p:nvPr/>
        </p:nvCxnSpPr>
        <p:spPr>
          <a:xfrm>
            <a:off x="2719890" y="2393036"/>
            <a:ext cx="144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oval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0" name="CasellaDiTesto 6498"/>
          <p:cNvSpPr txBox="1"/>
          <p:nvPr/>
        </p:nvSpPr>
        <p:spPr>
          <a:xfrm>
            <a:off x="1115616" y="235709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A</a:t>
            </a:r>
            <a:endParaRPr lang="it-IT" b="1" dirty="0"/>
          </a:p>
        </p:txBody>
      </p:sp>
      <p:grpSp>
        <p:nvGrpSpPr>
          <p:cNvPr id="5171" name="Group 5170"/>
          <p:cNvGrpSpPr/>
          <p:nvPr/>
        </p:nvGrpSpPr>
        <p:grpSpPr>
          <a:xfrm>
            <a:off x="6372200" y="5013176"/>
            <a:ext cx="1066256" cy="954107"/>
            <a:chOff x="7417344" y="5021736"/>
            <a:chExt cx="1066256" cy="954107"/>
          </a:xfrm>
        </p:grpSpPr>
        <p:pic>
          <p:nvPicPr>
            <p:cNvPr id="5172" name="Picture 51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083430" y="5419150"/>
              <a:ext cx="823438" cy="155610"/>
            </a:xfrm>
            <a:prstGeom prst="rect">
              <a:avLst/>
            </a:prstGeom>
          </p:spPr>
        </p:pic>
        <p:sp>
          <p:nvSpPr>
            <p:cNvPr id="5173" name="TextBox 5172"/>
            <p:cNvSpPr txBox="1"/>
            <p:nvPr/>
          </p:nvSpPr>
          <p:spPr>
            <a:xfrm>
              <a:off x="7493000" y="5021736"/>
              <a:ext cx="990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/>
                  <a:cs typeface="Arial"/>
                </a:rPr>
                <a:t>l</a:t>
              </a:r>
              <a:r>
                <a:rPr lang="en-US" sz="800" dirty="0" smtClean="0">
                  <a:latin typeface="Arial"/>
                  <a:cs typeface="Arial"/>
                </a:rPr>
                <a:t>ow expression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endParaRPr lang="en-US" sz="800" dirty="0" smtClean="0">
                <a:latin typeface="Arial"/>
                <a:cs typeface="Arial"/>
              </a:endParaRPr>
            </a:p>
            <a:p>
              <a:endParaRPr lang="en-US" sz="800" dirty="0">
                <a:latin typeface="Arial"/>
                <a:cs typeface="Arial"/>
              </a:endParaRPr>
            </a:p>
            <a:p>
              <a:endParaRPr lang="en-US" sz="800" dirty="0" smtClean="0">
                <a:latin typeface="Arial"/>
                <a:cs typeface="Arial"/>
              </a:endParaRPr>
            </a:p>
            <a:p>
              <a:endParaRPr lang="en-US" sz="800" dirty="0" smtClean="0">
                <a:latin typeface="Arial"/>
                <a:cs typeface="Arial"/>
              </a:endParaRPr>
            </a:p>
            <a:p>
              <a:r>
                <a:rPr lang="en-US" sz="800" dirty="0" smtClean="0">
                  <a:latin typeface="Arial"/>
                  <a:cs typeface="Arial"/>
                </a:rPr>
                <a:t>high expression</a:t>
              </a:r>
              <a:endParaRPr lang="en-US" sz="800" dirty="0">
                <a:latin typeface="Arial"/>
                <a:cs typeface="Arial"/>
              </a:endParaRPr>
            </a:p>
          </p:txBody>
        </p:sp>
      </p:grpSp>
      <p:sp>
        <p:nvSpPr>
          <p:cNvPr id="6486" name="CasellaDiTesto 6499"/>
          <p:cNvSpPr txBox="1"/>
          <p:nvPr/>
        </p:nvSpPr>
        <p:spPr>
          <a:xfrm>
            <a:off x="1116000" y="3429000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B</a:t>
            </a:r>
            <a:endParaRPr lang="it-IT" b="1" dirty="0"/>
          </a:p>
        </p:txBody>
      </p:sp>
      <p:graphicFrame>
        <p:nvGraphicFramePr>
          <p:cNvPr id="6489" name="Table 64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31147"/>
              </p:ext>
            </p:extLst>
          </p:nvPr>
        </p:nvGraphicFramePr>
        <p:xfrm>
          <a:off x="1475656" y="3583136"/>
          <a:ext cx="4508500" cy="2870200"/>
        </p:xfrm>
        <a:graphic>
          <a:graphicData uri="http://schemas.openxmlformats.org/drawingml/2006/table">
            <a:tbl>
              <a:tblPr/>
              <a:tblGrid>
                <a:gridCol w="1244600"/>
                <a:gridCol w="241300"/>
                <a:gridCol w="241300"/>
                <a:gridCol w="241300"/>
                <a:gridCol w="241300"/>
                <a:gridCol w="241300"/>
                <a:gridCol w="241300"/>
                <a:gridCol w="450850"/>
                <a:gridCol w="1365250"/>
              </a:tblGrid>
              <a:tr h="1181100">
                <a:tc>
                  <a:txBody>
                    <a:bodyPr/>
                    <a:lstStyle/>
                    <a:p>
                      <a:pPr algn="r" fontAlgn="b"/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 err="1">
                          <a:effectLst/>
                          <a:latin typeface="Arial"/>
                        </a:rPr>
                        <a:t>rin</a:t>
                      </a:r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 IMG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 err="1">
                          <a:effectLst/>
                          <a:latin typeface="Arial"/>
                        </a:rPr>
                        <a:t>rin</a:t>
                      </a:r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 B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rin</a:t>
                      </a:r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 RR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wild-type IMG fruit</a:t>
                      </a:r>
                    </a:p>
                  </a:txBody>
                  <a:tcPr marL="12700" marR="12700" marT="1270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wild-type B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/>
                        </a:rPr>
                        <a:t>wild-type RR fruit</a:t>
                      </a: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 fontAlgn="b"/>
                      <a:endParaRPr lang="en-US" sz="1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" b="1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smtClean="0">
                          <a:effectLst/>
                          <a:latin typeface="Arial"/>
                        </a:rPr>
                        <a:t>Les.4450.1.S1_at</a:t>
                      </a:r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RIN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transcriptional factors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Les.288.1.S1_at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82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02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4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NOR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Les.4461.1.S1_s_at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5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8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FUL1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Les.3662.1.S1_at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0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62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ACS2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ethylene-related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Les.3661.1.S1_at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0E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71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0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ACS4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Les.2560.1.S1_at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2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8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85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5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2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0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ACO1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Les.191.1.S1_at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0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A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A6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EXP1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/>
                        </a:rPr>
                        <a:t>fruit softening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Les.3654.1.S1_at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79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A0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PG2A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effectLst/>
                          <a:latin typeface="Arial"/>
                        </a:rPr>
                        <a:t>Les.4449.1.S1_s_at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8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92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MAN4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effectLst/>
                          <a:latin typeface="Arial"/>
                        </a:rPr>
                        <a:t>Les.3171.3.S1_a_at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27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6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4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1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1" u="none" strike="noStrike">
                          <a:effectLst/>
                          <a:latin typeface="Arial"/>
                        </a:rPr>
                        <a:t>PSY1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/>
                        </a:rPr>
                        <a:t>lycopene metabolism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6497" name="Group 6496"/>
          <p:cNvGrpSpPr/>
          <p:nvPr/>
        </p:nvGrpSpPr>
        <p:grpSpPr>
          <a:xfrm>
            <a:off x="4574456" y="4806609"/>
            <a:ext cx="19050" cy="1698750"/>
            <a:chOff x="5470525" y="5137150"/>
            <a:chExt cx="19050" cy="1698750"/>
          </a:xfrm>
        </p:grpSpPr>
        <p:cxnSp>
          <p:nvCxnSpPr>
            <p:cNvPr id="6501" name="Straight Connector 6500"/>
            <p:cNvCxnSpPr/>
            <p:nvPr/>
          </p:nvCxnSpPr>
          <p:spPr>
            <a:xfrm>
              <a:off x="5470525" y="5137150"/>
              <a:ext cx="0" cy="45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2" name="Straight Connector 6501"/>
            <p:cNvCxnSpPr/>
            <p:nvPr/>
          </p:nvCxnSpPr>
          <p:spPr>
            <a:xfrm>
              <a:off x="5480050" y="5686425"/>
              <a:ext cx="0" cy="3679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3" name="Straight Connector 6502"/>
            <p:cNvCxnSpPr/>
            <p:nvPr/>
          </p:nvCxnSpPr>
          <p:spPr>
            <a:xfrm>
              <a:off x="5480050" y="6130924"/>
              <a:ext cx="0" cy="422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4" name="Straight Connector 6503"/>
            <p:cNvCxnSpPr/>
            <p:nvPr/>
          </p:nvCxnSpPr>
          <p:spPr>
            <a:xfrm>
              <a:off x="5489575" y="6632576"/>
              <a:ext cx="0" cy="2033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5" name="Rectangle 1700"/>
          <p:cNvSpPr>
            <a:spLocks noChangeArrowheads="1"/>
          </p:cNvSpPr>
          <p:nvPr/>
        </p:nvSpPr>
        <p:spPr bwMode="auto">
          <a:xfrm>
            <a:off x="3597682" y="2781954"/>
            <a:ext cx="1907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i="1" smtClean="0">
                <a:solidFill>
                  <a:srgbClr val="000000"/>
                </a:solidFill>
                <a:cs typeface="Arial" pitchFamily="34" charset="0"/>
              </a:rPr>
              <a:t>K</a:t>
            </a:r>
            <a:r>
              <a:rPr lang="el-GR" sz="1600" b="1" i="1" baseline="-25000" smtClean="0">
                <a:solidFill>
                  <a:srgbClr val="000000"/>
                </a:solidFill>
                <a:cs typeface="Arial" pitchFamily="34" charset="0"/>
              </a:rPr>
              <a:t>π</a:t>
            </a:r>
            <a:endParaRPr kumimoji="0" lang="it-IT" sz="1400" b="1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26" name="Rectangle 1700"/>
          <p:cNvSpPr>
            <a:spLocks noChangeArrowheads="1"/>
          </p:cNvSpPr>
          <p:nvPr/>
        </p:nvSpPr>
        <p:spPr bwMode="auto">
          <a:xfrm rot="16200000">
            <a:off x="2171433" y="1530148"/>
            <a:ext cx="150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z</a:t>
            </a:r>
            <a:r>
              <a:rPr kumimoji="0" lang="it-IT" sz="1600" b="1" i="1" u="none" strike="noStrike" cap="none" normalizeH="0" baseline="-2500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g</a:t>
            </a:r>
            <a:endParaRPr kumimoji="0" lang="it-IT" sz="1400" b="1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po 3341"/>
          <p:cNvGrpSpPr/>
          <p:nvPr/>
        </p:nvGrpSpPr>
        <p:grpSpPr>
          <a:xfrm>
            <a:off x="1403648" y="1808820"/>
            <a:ext cx="6815069" cy="4104456"/>
            <a:chOff x="4386263" y="681038"/>
            <a:chExt cx="4023235" cy="2423041"/>
          </a:xfrm>
        </p:grpSpPr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4605338" y="2890838"/>
              <a:ext cx="298132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 flipV="1">
              <a:off x="4605338" y="795338"/>
              <a:ext cx="1588" cy="20955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V="1">
              <a:off x="4605338" y="28527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4548188" y="2919413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 flipV="1">
              <a:off x="5195888" y="28527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5053013" y="2919413"/>
              <a:ext cx="213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0.2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" name="Line 16"/>
            <p:cNvSpPr>
              <a:spLocks noChangeShapeType="1"/>
            </p:cNvSpPr>
            <p:nvPr/>
          </p:nvSpPr>
          <p:spPr bwMode="auto">
            <a:xfrm flipV="1">
              <a:off x="5795963" y="28527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5653088" y="2919413"/>
              <a:ext cx="213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0.4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" name="Line 18"/>
            <p:cNvSpPr>
              <a:spLocks noChangeShapeType="1"/>
            </p:cNvSpPr>
            <p:nvPr/>
          </p:nvSpPr>
          <p:spPr bwMode="auto">
            <a:xfrm flipV="1">
              <a:off x="6386513" y="28527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6243638" y="2919413"/>
              <a:ext cx="213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0.6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" name="Line 20"/>
            <p:cNvSpPr>
              <a:spLocks noChangeShapeType="1"/>
            </p:cNvSpPr>
            <p:nvPr/>
          </p:nvSpPr>
          <p:spPr bwMode="auto">
            <a:xfrm flipV="1">
              <a:off x="6986588" y="28527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6843713" y="2919413"/>
              <a:ext cx="2132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0.8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V="1">
              <a:off x="7586663" y="2852738"/>
              <a:ext cx="1588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7529513" y="2919413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1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>
              <a:off x="4605338" y="26812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4386263" y="2566988"/>
              <a:ext cx="13625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-4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" name="Line 26"/>
            <p:cNvSpPr>
              <a:spLocks noChangeShapeType="1"/>
            </p:cNvSpPr>
            <p:nvPr/>
          </p:nvSpPr>
          <p:spPr bwMode="auto">
            <a:xfrm>
              <a:off x="4605338" y="22621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4386263" y="2147888"/>
              <a:ext cx="13625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-2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" name="Line 28"/>
            <p:cNvSpPr>
              <a:spLocks noChangeShapeType="1"/>
            </p:cNvSpPr>
            <p:nvPr/>
          </p:nvSpPr>
          <p:spPr bwMode="auto">
            <a:xfrm>
              <a:off x="4605338" y="18430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" name="Rectangle 29"/>
            <p:cNvSpPr>
              <a:spLocks noChangeArrowheads="1"/>
            </p:cNvSpPr>
            <p:nvPr/>
          </p:nvSpPr>
          <p:spPr bwMode="auto">
            <a:xfrm>
              <a:off x="4452938" y="1728788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" name="Line 30"/>
            <p:cNvSpPr>
              <a:spLocks noChangeShapeType="1"/>
            </p:cNvSpPr>
            <p:nvPr/>
          </p:nvSpPr>
          <p:spPr bwMode="auto">
            <a:xfrm>
              <a:off x="4605338" y="14239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" name="Rectangle 31"/>
            <p:cNvSpPr>
              <a:spLocks noChangeArrowheads="1"/>
            </p:cNvSpPr>
            <p:nvPr/>
          </p:nvSpPr>
          <p:spPr bwMode="auto">
            <a:xfrm>
              <a:off x="4452938" y="1309688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2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" name="Line 32"/>
            <p:cNvSpPr>
              <a:spLocks noChangeShapeType="1"/>
            </p:cNvSpPr>
            <p:nvPr/>
          </p:nvSpPr>
          <p:spPr bwMode="auto">
            <a:xfrm>
              <a:off x="4605338" y="10048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4452938" y="890588"/>
              <a:ext cx="8496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4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" name="Oval 3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" name="Oval 3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" name="Oval 36"/>
            <p:cNvSpPr>
              <a:spLocks noChangeArrowheads="1"/>
            </p:cNvSpPr>
            <p:nvPr/>
          </p:nvSpPr>
          <p:spPr bwMode="auto">
            <a:xfrm>
              <a:off x="5719763" y="188118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" name="Oval 37"/>
            <p:cNvSpPr>
              <a:spLocks noChangeArrowheads="1"/>
            </p:cNvSpPr>
            <p:nvPr/>
          </p:nvSpPr>
          <p:spPr bwMode="auto">
            <a:xfrm>
              <a:off x="6681788" y="15954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" name="Oval 38"/>
            <p:cNvSpPr>
              <a:spLocks noChangeArrowheads="1"/>
            </p:cNvSpPr>
            <p:nvPr/>
          </p:nvSpPr>
          <p:spPr bwMode="auto">
            <a:xfrm>
              <a:off x="5995988" y="17573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" name="Oval 39"/>
            <p:cNvSpPr>
              <a:spLocks noChangeArrowheads="1"/>
            </p:cNvSpPr>
            <p:nvPr/>
          </p:nvSpPr>
          <p:spPr bwMode="auto">
            <a:xfrm>
              <a:off x="6805613" y="1938338"/>
              <a:ext cx="66675" cy="66675"/>
            </a:xfrm>
            <a:prstGeom prst="ellipse">
              <a:avLst/>
            </a:pr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" name="Oval 40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" name="Oval 4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" name="Oval 44"/>
            <p:cNvSpPr>
              <a:spLocks noChangeArrowheads="1"/>
            </p:cNvSpPr>
            <p:nvPr/>
          </p:nvSpPr>
          <p:spPr bwMode="auto">
            <a:xfrm>
              <a:off x="60340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" name="Oval 45"/>
            <p:cNvSpPr>
              <a:spLocks noChangeArrowheads="1"/>
            </p:cNvSpPr>
            <p:nvPr/>
          </p:nvSpPr>
          <p:spPr bwMode="auto">
            <a:xfrm>
              <a:off x="5643563" y="19192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" name="Oval 46"/>
            <p:cNvSpPr>
              <a:spLocks noChangeArrowheads="1"/>
            </p:cNvSpPr>
            <p:nvPr/>
          </p:nvSpPr>
          <p:spPr bwMode="auto">
            <a:xfrm>
              <a:off x="6462713" y="1500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" name="Oval 47"/>
            <p:cNvSpPr>
              <a:spLocks noChangeArrowheads="1"/>
            </p:cNvSpPr>
            <p:nvPr/>
          </p:nvSpPr>
          <p:spPr bwMode="auto">
            <a:xfrm>
              <a:off x="7358063" y="22240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" name="Oval 4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" name="Oval 4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" name="Oval 50"/>
            <p:cNvSpPr>
              <a:spLocks noChangeArrowheads="1"/>
            </p:cNvSpPr>
            <p:nvPr/>
          </p:nvSpPr>
          <p:spPr bwMode="auto">
            <a:xfrm>
              <a:off x="6481763" y="18049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" name="Oval 5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" name="Oval 5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" name="Oval 53"/>
            <p:cNvSpPr>
              <a:spLocks noChangeArrowheads="1"/>
            </p:cNvSpPr>
            <p:nvPr/>
          </p:nvSpPr>
          <p:spPr bwMode="auto">
            <a:xfrm>
              <a:off x="6700838" y="17478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" name="Oval 54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" name="Oval 5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" name="Oval 56"/>
            <p:cNvSpPr>
              <a:spLocks noChangeArrowheads="1"/>
            </p:cNvSpPr>
            <p:nvPr/>
          </p:nvSpPr>
          <p:spPr bwMode="auto">
            <a:xfrm>
              <a:off x="6148388" y="16906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" name="Oval 57"/>
            <p:cNvSpPr>
              <a:spLocks noChangeArrowheads="1"/>
            </p:cNvSpPr>
            <p:nvPr/>
          </p:nvSpPr>
          <p:spPr bwMode="auto">
            <a:xfrm>
              <a:off x="4986338" y="17859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" name="Oval 58"/>
            <p:cNvSpPr>
              <a:spLocks noChangeArrowheads="1"/>
            </p:cNvSpPr>
            <p:nvPr/>
          </p:nvSpPr>
          <p:spPr bwMode="auto">
            <a:xfrm>
              <a:off x="4910138" y="1785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" name="Oval 59"/>
            <p:cNvSpPr>
              <a:spLocks noChangeArrowheads="1"/>
            </p:cNvSpPr>
            <p:nvPr/>
          </p:nvSpPr>
          <p:spPr bwMode="auto">
            <a:xfrm>
              <a:off x="5891213" y="16144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" name="Oval 60"/>
            <p:cNvSpPr>
              <a:spLocks noChangeArrowheads="1"/>
            </p:cNvSpPr>
            <p:nvPr/>
          </p:nvSpPr>
          <p:spPr bwMode="auto">
            <a:xfrm>
              <a:off x="6519863" y="16240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" name="Oval 6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" name="Oval 62"/>
            <p:cNvSpPr>
              <a:spLocks noChangeArrowheads="1"/>
            </p:cNvSpPr>
            <p:nvPr/>
          </p:nvSpPr>
          <p:spPr bwMode="auto">
            <a:xfrm>
              <a:off x="6053138" y="190023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" name="Oval 63"/>
            <p:cNvSpPr>
              <a:spLocks noChangeArrowheads="1"/>
            </p:cNvSpPr>
            <p:nvPr/>
          </p:nvSpPr>
          <p:spPr bwMode="auto">
            <a:xfrm>
              <a:off x="7386638" y="193833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" name="Oval 6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" name="Oval 6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" name="Oval 66"/>
            <p:cNvSpPr>
              <a:spLocks noChangeArrowheads="1"/>
            </p:cNvSpPr>
            <p:nvPr/>
          </p:nvSpPr>
          <p:spPr bwMode="auto">
            <a:xfrm>
              <a:off x="6272213" y="13192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" name="Oval 67"/>
            <p:cNvSpPr>
              <a:spLocks noChangeArrowheads="1"/>
            </p:cNvSpPr>
            <p:nvPr/>
          </p:nvSpPr>
          <p:spPr bwMode="auto">
            <a:xfrm>
              <a:off x="7072313" y="224313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" name="Oval 6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" name="Oval 6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" name="Oval 7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" name="Oval 71"/>
            <p:cNvSpPr>
              <a:spLocks noChangeArrowheads="1"/>
            </p:cNvSpPr>
            <p:nvPr/>
          </p:nvSpPr>
          <p:spPr bwMode="auto">
            <a:xfrm>
              <a:off x="5072063" y="18430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" name="Oval 72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" name="Oval 73"/>
            <p:cNvSpPr>
              <a:spLocks noChangeArrowheads="1"/>
            </p:cNvSpPr>
            <p:nvPr/>
          </p:nvSpPr>
          <p:spPr bwMode="auto">
            <a:xfrm>
              <a:off x="6396038" y="18145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" name="Oval 74"/>
            <p:cNvSpPr>
              <a:spLocks noChangeArrowheads="1"/>
            </p:cNvSpPr>
            <p:nvPr/>
          </p:nvSpPr>
          <p:spPr bwMode="auto">
            <a:xfrm>
              <a:off x="6348413" y="13954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" name="Oval 75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" name="Oval 76"/>
            <p:cNvSpPr>
              <a:spLocks noChangeArrowheads="1"/>
            </p:cNvSpPr>
            <p:nvPr/>
          </p:nvSpPr>
          <p:spPr bwMode="auto">
            <a:xfrm>
              <a:off x="6634163" y="16621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" name="Oval 77"/>
            <p:cNvSpPr>
              <a:spLocks noChangeArrowheads="1"/>
            </p:cNvSpPr>
            <p:nvPr/>
          </p:nvSpPr>
          <p:spPr bwMode="auto">
            <a:xfrm>
              <a:off x="7196138" y="22336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" name="Oval 78"/>
            <p:cNvSpPr>
              <a:spLocks noChangeArrowheads="1"/>
            </p:cNvSpPr>
            <p:nvPr/>
          </p:nvSpPr>
          <p:spPr bwMode="auto">
            <a:xfrm>
              <a:off x="6967538" y="1928813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" name="Oval 79"/>
            <p:cNvSpPr>
              <a:spLocks noChangeArrowheads="1"/>
            </p:cNvSpPr>
            <p:nvPr/>
          </p:nvSpPr>
          <p:spPr bwMode="auto">
            <a:xfrm>
              <a:off x="5643563" y="18621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" name="Oval 80"/>
            <p:cNvSpPr>
              <a:spLocks noChangeArrowheads="1"/>
            </p:cNvSpPr>
            <p:nvPr/>
          </p:nvSpPr>
          <p:spPr bwMode="auto">
            <a:xfrm>
              <a:off x="6567488" y="15097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" name="Oval 81"/>
            <p:cNvSpPr>
              <a:spLocks noChangeArrowheads="1"/>
            </p:cNvSpPr>
            <p:nvPr/>
          </p:nvSpPr>
          <p:spPr bwMode="auto">
            <a:xfrm>
              <a:off x="5272088" y="170973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" name="Oval 82"/>
            <p:cNvSpPr>
              <a:spLocks noChangeArrowheads="1"/>
            </p:cNvSpPr>
            <p:nvPr/>
          </p:nvSpPr>
          <p:spPr bwMode="auto">
            <a:xfrm>
              <a:off x="6443663" y="1490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" name="Oval 83"/>
            <p:cNvSpPr>
              <a:spLocks noChangeArrowheads="1"/>
            </p:cNvSpPr>
            <p:nvPr/>
          </p:nvSpPr>
          <p:spPr bwMode="auto">
            <a:xfrm>
              <a:off x="6329363" y="18335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" name="Oval 8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" name="Oval 85"/>
            <p:cNvSpPr>
              <a:spLocks noChangeArrowheads="1"/>
            </p:cNvSpPr>
            <p:nvPr/>
          </p:nvSpPr>
          <p:spPr bwMode="auto">
            <a:xfrm>
              <a:off x="7300913" y="22526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" name="Oval 8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" name="Oval 87"/>
            <p:cNvSpPr>
              <a:spLocks noChangeArrowheads="1"/>
            </p:cNvSpPr>
            <p:nvPr/>
          </p:nvSpPr>
          <p:spPr bwMode="auto">
            <a:xfrm>
              <a:off x="5662613" y="16049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" name="Oval 88"/>
            <p:cNvSpPr>
              <a:spLocks noChangeArrowheads="1"/>
            </p:cNvSpPr>
            <p:nvPr/>
          </p:nvSpPr>
          <p:spPr bwMode="auto">
            <a:xfrm>
              <a:off x="7253288" y="2252663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" name="Oval 89"/>
            <p:cNvSpPr>
              <a:spLocks noChangeArrowheads="1"/>
            </p:cNvSpPr>
            <p:nvPr/>
          </p:nvSpPr>
          <p:spPr bwMode="auto">
            <a:xfrm>
              <a:off x="5967413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" name="Oval 90"/>
            <p:cNvSpPr>
              <a:spLocks noChangeArrowheads="1"/>
            </p:cNvSpPr>
            <p:nvPr/>
          </p:nvSpPr>
          <p:spPr bwMode="auto">
            <a:xfrm>
              <a:off x="731043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" name="Oval 9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" name="Oval 92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" name="Oval 93"/>
            <p:cNvSpPr>
              <a:spLocks noChangeArrowheads="1"/>
            </p:cNvSpPr>
            <p:nvPr/>
          </p:nvSpPr>
          <p:spPr bwMode="auto">
            <a:xfrm>
              <a:off x="6834188" y="17287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" name="Oval 94"/>
            <p:cNvSpPr>
              <a:spLocks noChangeArrowheads="1"/>
            </p:cNvSpPr>
            <p:nvPr/>
          </p:nvSpPr>
          <p:spPr bwMode="auto">
            <a:xfrm>
              <a:off x="6977063" y="22717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" name="Oval 95"/>
            <p:cNvSpPr>
              <a:spLocks noChangeArrowheads="1"/>
            </p:cNvSpPr>
            <p:nvPr/>
          </p:nvSpPr>
          <p:spPr bwMode="auto">
            <a:xfrm>
              <a:off x="6386513" y="15573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" name="Oval 9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" name="Oval 97"/>
            <p:cNvSpPr>
              <a:spLocks noChangeArrowheads="1"/>
            </p:cNvSpPr>
            <p:nvPr/>
          </p:nvSpPr>
          <p:spPr bwMode="auto">
            <a:xfrm>
              <a:off x="7329488" y="22145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" name="Oval 98"/>
            <p:cNvSpPr>
              <a:spLocks noChangeArrowheads="1"/>
            </p:cNvSpPr>
            <p:nvPr/>
          </p:nvSpPr>
          <p:spPr bwMode="auto">
            <a:xfrm>
              <a:off x="6005513" y="1909763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" name="Oval 99"/>
            <p:cNvSpPr>
              <a:spLocks noChangeArrowheads="1"/>
            </p:cNvSpPr>
            <p:nvPr/>
          </p:nvSpPr>
          <p:spPr bwMode="auto">
            <a:xfrm>
              <a:off x="5967413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" name="Oval 100"/>
            <p:cNvSpPr>
              <a:spLocks noChangeArrowheads="1"/>
            </p:cNvSpPr>
            <p:nvPr/>
          </p:nvSpPr>
          <p:spPr bwMode="auto">
            <a:xfrm>
              <a:off x="7091363" y="226218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" name="Oval 101"/>
            <p:cNvSpPr>
              <a:spLocks noChangeArrowheads="1"/>
            </p:cNvSpPr>
            <p:nvPr/>
          </p:nvSpPr>
          <p:spPr bwMode="auto">
            <a:xfrm>
              <a:off x="7043738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" name="Oval 102"/>
            <p:cNvSpPr>
              <a:spLocks noChangeArrowheads="1"/>
            </p:cNvSpPr>
            <p:nvPr/>
          </p:nvSpPr>
          <p:spPr bwMode="auto">
            <a:xfrm>
              <a:off x="6719888" y="17383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" name="Oval 103"/>
            <p:cNvSpPr>
              <a:spLocks noChangeArrowheads="1"/>
            </p:cNvSpPr>
            <p:nvPr/>
          </p:nvSpPr>
          <p:spPr bwMode="auto">
            <a:xfrm>
              <a:off x="7253288" y="2243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" name="Oval 104"/>
            <p:cNvSpPr>
              <a:spLocks noChangeArrowheads="1"/>
            </p:cNvSpPr>
            <p:nvPr/>
          </p:nvSpPr>
          <p:spPr bwMode="auto">
            <a:xfrm>
              <a:off x="6119813" y="18621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" name="Oval 105"/>
            <p:cNvSpPr>
              <a:spLocks noChangeArrowheads="1"/>
            </p:cNvSpPr>
            <p:nvPr/>
          </p:nvSpPr>
          <p:spPr bwMode="auto">
            <a:xfrm>
              <a:off x="554831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" name="Oval 106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" name="Oval 107"/>
            <p:cNvSpPr>
              <a:spLocks noChangeArrowheads="1"/>
            </p:cNvSpPr>
            <p:nvPr/>
          </p:nvSpPr>
          <p:spPr bwMode="auto">
            <a:xfrm>
              <a:off x="6319838" y="18145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" name="Oval 108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" name="Oval 109"/>
            <p:cNvSpPr>
              <a:spLocks noChangeArrowheads="1"/>
            </p:cNvSpPr>
            <p:nvPr/>
          </p:nvSpPr>
          <p:spPr bwMode="auto">
            <a:xfrm>
              <a:off x="5310188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" name="Oval 110"/>
            <p:cNvSpPr>
              <a:spLocks noChangeArrowheads="1"/>
            </p:cNvSpPr>
            <p:nvPr/>
          </p:nvSpPr>
          <p:spPr bwMode="auto">
            <a:xfrm>
              <a:off x="6300788" y="1462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" name="Oval 111"/>
            <p:cNvSpPr>
              <a:spLocks noChangeArrowheads="1"/>
            </p:cNvSpPr>
            <p:nvPr/>
          </p:nvSpPr>
          <p:spPr bwMode="auto">
            <a:xfrm>
              <a:off x="7262813" y="22336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" name="Oval 11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" name="Oval 11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" name="Oval 11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" name="Oval 115"/>
            <p:cNvSpPr>
              <a:spLocks noChangeArrowheads="1"/>
            </p:cNvSpPr>
            <p:nvPr/>
          </p:nvSpPr>
          <p:spPr bwMode="auto">
            <a:xfrm>
              <a:off x="6900863" y="1928813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" name="Oval 11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" name="Oval 117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" name="Oval 118"/>
            <p:cNvSpPr>
              <a:spLocks noChangeArrowheads="1"/>
            </p:cNvSpPr>
            <p:nvPr/>
          </p:nvSpPr>
          <p:spPr bwMode="auto">
            <a:xfrm>
              <a:off x="7072313" y="193833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" name="Oval 11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" name="Oval 120"/>
            <p:cNvSpPr>
              <a:spLocks noChangeArrowheads="1"/>
            </p:cNvSpPr>
            <p:nvPr/>
          </p:nvSpPr>
          <p:spPr bwMode="auto">
            <a:xfrm>
              <a:off x="5757863" y="16621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" name="Oval 121"/>
            <p:cNvSpPr>
              <a:spLocks noChangeArrowheads="1"/>
            </p:cNvSpPr>
            <p:nvPr/>
          </p:nvSpPr>
          <p:spPr bwMode="auto">
            <a:xfrm>
              <a:off x="6215063" y="156686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" name="Oval 122"/>
            <p:cNvSpPr>
              <a:spLocks noChangeArrowheads="1"/>
            </p:cNvSpPr>
            <p:nvPr/>
          </p:nvSpPr>
          <p:spPr bwMode="auto">
            <a:xfrm>
              <a:off x="6386513" y="19383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" name="Oval 123"/>
            <p:cNvSpPr>
              <a:spLocks noChangeArrowheads="1"/>
            </p:cNvSpPr>
            <p:nvPr/>
          </p:nvSpPr>
          <p:spPr bwMode="auto">
            <a:xfrm>
              <a:off x="6967538" y="17859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" name="Oval 124"/>
            <p:cNvSpPr>
              <a:spLocks noChangeArrowheads="1"/>
            </p:cNvSpPr>
            <p:nvPr/>
          </p:nvSpPr>
          <p:spPr bwMode="auto">
            <a:xfrm>
              <a:off x="6662738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" name="Oval 125"/>
            <p:cNvSpPr>
              <a:spLocks noChangeArrowheads="1"/>
            </p:cNvSpPr>
            <p:nvPr/>
          </p:nvSpPr>
          <p:spPr bwMode="auto">
            <a:xfrm>
              <a:off x="6567488" y="17097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" name="Oval 12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" name="Oval 127"/>
            <p:cNvSpPr>
              <a:spLocks noChangeArrowheads="1"/>
            </p:cNvSpPr>
            <p:nvPr/>
          </p:nvSpPr>
          <p:spPr bwMode="auto">
            <a:xfrm>
              <a:off x="68056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" name="Oval 12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" name="Oval 129"/>
            <p:cNvSpPr>
              <a:spLocks noChangeArrowheads="1"/>
            </p:cNvSpPr>
            <p:nvPr/>
          </p:nvSpPr>
          <p:spPr bwMode="auto">
            <a:xfrm>
              <a:off x="4576763" y="1824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" name="Oval 130"/>
            <p:cNvSpPr>
              <a:spLocks noChangeArrowheads="1"/>
            </p:cNvSpPr>
            <p:nvPr/>
          </p:nvSpPr>
          <p:spPr bwMode="auto">
            <a:xfrm>
              <a:off x="6596063" y="16144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" name="Oval 131"/>
            <p:cNvSpPr>
              <a:spLocks noChangeArrowheads="1"/>
            </p:cNvSpPr>
            <p:nvPr/>
          </p:nvSpPr>
          <p:spPr bwMode="auto">
            <a:xfrm>
              <a:off x="45767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" name="Oval 13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" name="Oval 13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" name="Oval 13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" name="Oval 135"/>
            <p:cNvSpPr>
              <a:spLocks noChangeArrowheads="1"/>
            </p:cNvSpPr>
            <p:nvPr/>
          </p:nvSpPr>
          <p:spPr bwMode="auto">
            <a:xfrm>
              <a:off x="6415088" y="14144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" name="Oval 136"/>
            <p:cNvSpPr>
              <a:spLocks noChangeArrowheads="1"/>
            </p:cNvSpPr>
            <p:nvPr/>
          </p:nvSpPr>
          <p:spPr bwMode="auto">
            <a:xfrm>
              <a:off x="6538913" y="1709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2" name="Oval 137"/>
            <p:cNvSpPr>
              <a:spLocks noChangeArrowheads="1"/>
            </p:cNvSpPr>
            <p:nvPr/>
          </p:nvSpPr>
          <p:spPr bwMode="auto">
            <a:xfrm>
              <a:off x="5214938" y="18145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3" name="Oval 138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4" name="Oval 139"/>
            <p:cNvSpPr>
              <a:spLocks noChangeArrowheads="1"/>
            </p:cNvSpPr>
            <p:nvPr/>
          </p:nvSpPr>
          <p:spPr bwMode="auto">
            <a:xfrm>
              <a:off x="7262813" y="22145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5" name="Oval 140"/>
            <p:cNvSpPr>
              <a:spLocks noChangeArrowheads="1"/>
            </p:cNvSpPr>
            <p:nvPr/>
          </p:nvSpPr>
          <p:spPr bwMode="auto">
            <a:xfrm>
              <a:off x="5805488" y="1890713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6" name="Oval 141"/>
            <p:cNvSpPr>
              <a:spLocks noChangeArrowheads="1"/>
            </p:cNvSpPr>
            <p:nvPr/>
          </p:nvSpPr>
          <p:spPr bwMode="auto">
            <a:xfrm>
              <a:off x="4805363" y="18907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7" name="Oval 142"/>
            <p:cNvSpPr>
              <a:spLocks noChangeArrowheads="1"/>
            </p:cNvSpPr>
            <p:nvPr/>
          </p:nvSpPr>
          <p:spPr bwMode="auto">
            <a:xfrm>
              <a:off x="6519863" y="16049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8" name="Oval 143"/>
            <p:cNvSpPr>
              <a:spLocks noChangeArrowheads="1"/>
            </p:cNvSpPr>
            <p:nvPr/>
          </p:nvSpPr>
          <p:spPr bwMode="auto">
            <a:xfrm>
              <a:off x="7281863" y="22240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9" name="Oval 144"/>
            <p:cNvSpPr>
              <a:spLocks noChangeArrowheads="1"/>
            </p:cNvSpPr>
            <p:nvPr/>
          </p:nvSpPr>
          <p:spPr bwMode="auto">
            <a:xfrm>
              <a:off x="7215188" y="22621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0" name="Oval 14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1" name="Oval 146"/>
            <p:cNvSpPr>
              <a:spLocks noChangeArrowheads="1"/>
            </p:cNvSpPr>
            <p:nvPr/>
          </p:nvSpPr>
          <p:spPr bwMode="auto">
            <a:xfrm>
              <a:off x="5481638" y="192881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2" name="Oval 147"/>
            <p:cNvSpPr>
              <a:spLocks noChangeArrowheads="1"/>
            </p:cNvSpPr>
            <p:nvPr/>
          </p:nvSpPr>
          <p:spPr bwMode="auto">
            <a:xfrm>
              <a:off x="5500688" y="15859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3" name="Oval 14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4" name="Oval 149"/>
            <p:cNvSpPr>
              <a:spLocks noChangeArrowheads="1"/>
            </p:cNvSpPr>
            <p:nvPr/>
          </p:nvSpPr>
          <p:spPr bwMode="auto">
            <a:xfrm>
              <a:off x="6462713" y="189071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5" name="Oval 150"/>
            <p:cNvSpPr>
              <a:spLocks noChangeArrowheads="1"/>
            </p:cNvSpPr>
            <p:nvPr/>
          </p:nvSpPr>
          <p:spPr bwMode="auto">
            <a:xfrm>
              <a:off x="4576763" y="17287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6" name="Oval 15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7" name="Oval 152"/>
            <p:cNvSpPr>
              <a:spLocks noChangeArrowheads="1"/>
            </p:cNvSpPr>
            <p:nvPr/>
          </p:nvSpPr>
          <p:spPr bwMode="auto">
            <a:xfrm>
              <a:off x="7415213" y="1938338"/>
              <a:ext cx="66675" cy="66675"/>
            </a:xfrm>
            <a:prstGeom prst="ellipse">
              <a:avLst/>
            </a:pr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8" name="Oval 153"/>
            <p:cNvSpPr>
              <a:spLocks noChangeArrowheads="1"/>
            </p:cNvSpPr>
            <p:nvPr/>
          </p:nvSpPr>
          <p:spPr bwMode="auto">
            <a:xfrm>
              <a:off x="5776913" y="19097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09" name="Oval 15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0" name="Oval 15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1" name="Oval 156"/>
            <p:cNvSpPr>
              <a:spLocks noChangeArrowheads="1"/>
            </p:cNvSpPr>
            <p:nvPr/>
          </p:nvSpPr>
          <p:spPr bwMode="auto">
            <a:xfrm>
              <a:off x="5233988" y="1728788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2" name="Oval 157"/>
            <p:cNvSpPr>
              <a:spLocks noChangeArrowheads="1"/>
            </p:cNvSpPr>
            <p:nvPr/>
          </p:nvSpPr>
          <p:spPr bwMode="auto">
            <a:xfrm>
              <a:off x="4576763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3" name="Oval 158"/>
            <p:cNvSpPr>
              <a:spLocks noChangeArrowheads="1"/>
            </p:cNvSpPr>
            <p:nvPr/>
          </p:nvSpPr>
          <p:spPr bwMode="auto">
            <a:xfrm>
              <a:off x="6805613" y="17287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4" name="Oval 159"/>
            <p:cNvSpPr>
              <a:spLocks noChangeArrowheads="1"/>
            </p:cNvSpPr>
            <p:nvPr/>
          </p:nvSpPr>
          <p:spPr bwMode="auto">
            <a:xfrm>
              <a:off x="7186613" y="22240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5" name="Oval 160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6" name="Oval 16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7" name="Oval 162"/>
            <p:cNvSpPr>
              <a:spLocks noChangeArrowheads="1"/>
            </p:cNvSpPr>
            <p:nvPr/>
          </p:nvSpPr>
          <p:spPr bwMode="auto">
            <a:xfrm>
              <a:off x="6815138" y="16906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8" name="Oval 163"/>
            <p:cNvSpPr>
              <a:spLocks noChangeArrowheads="1"/>
            </p:cNvSpPr>
            <p:nvPr/>
          </p:nvSpPr>
          <p:spPr bwMode="auto">
            <a:xfrm>
              <a:off x="6072188" y="17954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19" name="Oval 164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0" name="Oval 165"/>
            <p:cNvSpPr>
              <a:spLocks noChangeArrowheads="1"/>
            </p:cNvSpPr>
            <p:nvPr/>
          </p:nvSpPr>
          <p:spPr bwMode="auto">
            <a:xfrm>
              <a:off x="6081713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1" name="Oval 166"/>
            <p:cNvSpPr>
              <a:spLocks noChangeArrowheads="1"/>
            </p:cNvSpPr>
            <p:nvPr/>
          </p:nvSpPr>
          <p:spPr bwMode="auto">
            <a:xfrm>
              <a:off x="56816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2" name="Oval 167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3" name="Oval 168"/>
            <p:cNvSpPr>
              <a:spLocks noChangeArrowheads="1"/>
            </p:cNvSpPr>
            <p:nvPr/>
          </p:nvSpPr>
          <p:spPr bwMode="auto">
            <a:xfrm>
              <a:off x="6291263" y="1528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4" name="Oval 169"/>
            <p:cNvSpPr>
              <a:spLocks noChangeArrowheads="1"/>
            </p:cNvSpPr>
            <p:nvPr/>
          </p:nvSpPr>
          <p:spPr bwMode="auto">
            <a:xfrm>
              <a:off x="5576888" y="19002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5" name="Oval 170"/>
            <p:cNvSpPr>
              <a:spLocks noChangeArrowheads="1"/>
            </p:cNvSpPr>
            <p:nvPr/>
          </p:nvSpPr>
          <p:spPr bwMode="auto">
            <a:xfrm>
              <a:off x="6005513" y="1404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6" name="Oval 17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7" name="Oval 172"/>
            <p:cNvSpPr>
              <a:spLocks noChangeArrowheads="1"/>
            </p:cNvSpPr>
            <p:nvPr/>
          </p:nvSpPr>
          <p:spPr bwMode="auto">
            <a:xfrm>
              <a:off x="6424613" y="15097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8" name="Oval 173"/>
            <p:cNvSpPr>
              <a:spLocks noChangeArrowheads="1"/>
            </p:cNvSpPr>
            <p:nvPr/>
          </p:nvSpPr>
          <p:spPr bwMode="auto">
            <a:xfrm>
              <a:off x="7062788" y="22717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29" name="Oval 174"/>
            <p:cNvSpPr>
              <a:spLocks noChangeArrowheads="1"/>
            </p:cNvSpPr>
            <p:nvPr/>
          </p:nvSpPr>
          <p:spPr bwMode="auto">
            <a:xfrm>
              <a:off x="4957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0" name="Oval 175"/>
            <p:cNvSpPr>
              <a:spLocks noChangeArrowheads="1"/>
            </p:cNvSpPr>
            <p:nvPr/>
          </p:nvSpPr>
          <p:spPr bwMode="auto">
            <a:xfrm>
              <a:off x="6577013" y="15954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1" name="Oval 176"/>
            <p:cNvSpPr>
              <a:spLocks noChangeArrowheads="1"/>
            </p:cNvSpPr>
            <p:nvPr/>
          </p:nvSpPr>
          <p:spPr bwMode="auto">
            <a:xfrm>
              <a:off x="6529388" y="1528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2" name="Oval 17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3" name="Oval 178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4" name="Oval 179"/>
            <p:cNvSpPr>
              <a:spLocks noChangeArrowheads="1"/>
            </p:cNvSpPr>
            <p:nvPr/>
          </p:nvSpPr>
          <p:spPr bwMode="auto">
            <a:xfrm>
              <a:off x="6577013" y="1928813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5" name="Oval 180"/>
            <p:cNvSpPr>
              <a:spLocks noChangeArrowheads="1"/>
            </p:cNvSpPr>
            <p:nvPr/>
          </p:nvSpPr>
          <p:spPr bwMode="auto">
            <a:xfrm>
              <a:off x="4929188" y="187166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6" name="Oval 181"/>
            <p:cNvSpPr>
              <a:spLocks noChangeArrowheads="1"/>
            </p:cNvSpPr>
            <p:nvPr/>
          </p:nvSpPr>
          <p:spPr bwMode="auto">
            <a:xfrm>
              <a:off x="7215188" y="226218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7" name="Oval 182"/>
            <p:cNvSpPr>
              <a:spLocks noChangeArrowheads="1"/>
            </p:cNvSpPr>
            <p:nvPr/>
          </p:nvSpPr>
          <p:spPr bwMode="auto">
            <a:xfrm>
              <a:off x="6405563" y="15287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8" name="Oval 183"/>
            <p:cNvSpPr>
              <a:spLocks noChangeArrowheads="1"/>
            </p:cNvSpPr>
            <p:nvPr/>
          </p:nvSpPr>
          <p:spPr bwMode="auto">
            <a:xfrm>
              <a:off x="5348288" y="17002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39" name="Oval 184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0" name="Oval 185"/>
            <p:cNvSpPr>
              <a:spLocks noChangeArrowheads="1"/>
            </p:cNvSpPr>
            <p:nvPr/>
          </p:nvSpPr>
          <p:spPr bwMode="auto">
            <a:xfrm>
              <a:off x="7262813" y="22336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1" name="Oval 186"/>
            <p:cNvSpPr>
              <a:spLocks noChangeArrowheads="1"/>
            </p:cNvSpPr>
            <p:nvPr/>
          </p:nvSpPr>
          <p:spPr bwMode="auto">
            <a:xfrm>
              <a:off x="7339013" y="22145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2" name="Oval 18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3" name="Oval 188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4" name="Oval 189"/>
            <p:cNvSpPr>
              <a:spLocks noChangeArrowheads="1"/>
            </p:cNvSpPr>
            <p:nvPr/>
          </p:nvSpPr>
          <p:spPr bwMode="auto">
            <a:xfrm>
              <a:off x="56435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5" name="Oval 19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6" name="Oval 191"/>
            <p:cNvSpPr>
              <a:spLocks noChangeArrowheads="1"/>
            </p:cNvSpPr>
            <p:nvPr/>
          </p:nvSpPr>
          <p:spPr bwMode="auto">
            <a:xfrm>
              <a:off x="6710363" y="1890713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7" name="Oval 19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8" name="Oval 193"/>
            <p:cNvSpPr>
              <a:spLocks noChangeArrowheads="1"/>
            </p:cNvSpPr>
            <p:nvPr/>
          </p:nvSpPr>
          <p:spPr bwMode="auto">
            <a:xfrm>
              <a:off x="7262813" y="2281238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49" name="Oval 19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0" name="Oval 19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1" name="Oval 196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2" name="Oval 19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3" name="Oval 19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4" name="Oval 199"/>
            <p:cNvSpPr>
              <a:spLocks noChangeArrowheads="1"/>
            </p:cNvSpPr>
            <p:nvPr/>
          </p:nvSpPr>
          <p:spPr bwMode="auto">
            <a:xfrm>
              <a:off x="7119938" y="19002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5" name="Oval 200"/>
            <p:cNvSpPr>
              <a:spLocks noChangeArrowheads="1"/>
            </p:cNvSpPr>
            <p:nvPr/>
          </p:nvSpPr>
          <p:spPr bwMode="auto">
            <a:xfrm>
              <a:off x="5310188" y="18526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6" name="Oval 201"/>
            <p:cNvSpPr>
              <a:spLocks noChangeArrowheads="1"/>
            </p:cNvSpPr>
            <p:nvPr/>
          </p:nvSpPr>
          <p:spPr bwMode="auto">
            <a:xfrm>
              <a:off x="519588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7" name="Oval 202"/>
            <p:cNvSpPr>
              <a:spLocks noChangeArrowheads="1"/>
            </p:cNvSpPr>
            <p:nvPr/>
          </p:nvSpPr>
          <p:spPr bwMode="auto">
            <a:xfrm>
              <a:off x="6072188" y="1443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8" name="Oval 203"/>
            <p:cNvSpPr>
              <a:spLocks noChangeArrowheads="1"/>
            </p:cNvSpPr>
            <p:nvPr/>
          </p:nvSpPr>
          <p:spPr bwMode="auto">
            <a:xfrm>
              <a:off x="6500813" y="15097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59" name="Oval 20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0" name="Oval 205"/>
            <p:cNvSpPr>
              <a:spLocks noChangeArrowheads="1"/>
            </p:cNvSpPr>
            <p:nvPr/>
          </p:nvSpPr>
          <p:spPr bwMode="auto">
            <a:xfrm>
              <a:off x="7500938" y="2319338"/>
              <a:ext cx="66675" cy="66675"/>
            </a:xfrm>
            <a:prstGeom prst="ellipse">
              <a:avLst/>
            </a:pr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1" name="Oval 206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2" name="Oval 207"/>
            <p:cNvSpPr>
              <a:spLocks noChangeArrowheads="1"/>
            </p:cNvSpPr>
            <p:nvPr/>
          </p:nvSpPr>
          <p:spPr bwMode="auto">
            <a:xfrm>
              <a:off x="5367338" y="193833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3" name="Oval 209"/>
            <p:cNvSpPr>
              <a:spLocks noChangeArrowheads="1"/>
            </p:cNvSpPr>
            <p:nvPr/>
          </p:nvSpPr>
          <p:spPr bwMode="auto">
            <a:xfrm>
              <a:off x="7167563" y="18049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4" name="Oval 210"/>
            <p:cNvSpPr>
              <a:spLocks noChangeArrowheads="1"/>
            </p:cNvSpPr>
            <p:nvPr/>
          </p:nvSpPr>
          <p:spPr bwMode="auto">
            <a:xfrm>
              <a:off x="5453063" y="1900238"/>
              <a:ext cx="66675" cy="66675"/>
            </a:xfrm>
            <a:prstGeom prst="ellipse">
              <a:avLst/>
            </a:pr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5" name="Oval 211"/>
            <p:cNvSpPr>
              <a:spLocks noChangeArrowheads="1"/>
            </p:cNvSpPr>
            <p:nvPr/>
          </p:nvSpPr>
          <p:spPr bwMode="auto">
            <a:xfrm>
              <a:off x="6672263" y="16621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6" name="Oval 212"/>
            <p:cNvSpPr>
              <a:spLocks noChangeArrowheads="1"/>
            </p:cNvSpPr>
            <p:nvPr/>
          </p:nvSpPr>
          <p:spPr bwMode="auto">
            <a:xfrm>
              <a:off x="4776788" y="18811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7" name="Oval 213"/>
            <p:cNvSpPr>
              <a:spLocks noChangeArrowheads="1"/>
            </p:cNvSpPr>
            <p:nvPr/>
          </p:nvSpPr>
          <p:spPr bwMode="auto">
            <a:xfrm>
              <a:off x="7319963" y="22240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8" name="Oval 214"/>
            <p:cNvSpPr>
              <a:spLocks noChangeArrowheads="1"/>
            </p:cNvSpPr>
            <p:nvPr/>
          </p:nvSpPr>
          <p:spPr bwMode="auto">
            <a:xfrm>
              <a:off x="6300788" y="1471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69" name="Oval 215"/>
            <p:cNvSpPr>
              <a:spLocks noChangeArrowheads="1"/>
            </p:cNvSpPr>
            <p:nvPr/>
          </p:nvSpPr>
          <p:spPr bwMode="auto">
            <a:xfrm>
              <a:off x="4910138" y="18716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0" name="Oval 21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1" name="Oval 217"/>
            <p:cNvSpPr>
              <a:spLocks noChangeArrowheads="1"/>
            </p:cNvSpPr>
            <p:nvPr/>
          </p:nvSpPr>
          <p:spPr bwMode="auto">
            <a:xfrm>
              <a:off x="6253163" y="16525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2" name="Oval 218"/>
            <p:cNvSpPr>
              <a:spLocks noChangeArrowheads="1"/>
            </p:cNvSpPr>
            <p:nvPr/>
          </p:nvSpPr>
          <p:spPr bwMode="auto">
            <a:xfrm>
              <a:off x="7348538" y="246221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3" name="Oval 219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4" name="Oval 22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5" name="Oval 221"/>
            <p:cNvSpPr>
              <a:spLocks noChangeArrowheads="1"/>
            </p:cNvSpPr>
            <p:nvPr/>
          </p:nvSpPr>
          <p:spPr bwMode="auto">
            <a:xfrm>
              <a:off x="6119813" y="18907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6" name="Oval 22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7" name="Oval 223"/>
            <p:cNvSpPr>
              <a:spLocks noChangeArrowheads="1"/>
            </p:cNvSpPr>
            <p:nvPr/>
          </p:nvSpPr>
          <p:spPr bwMode="auto">
            <a:xfrm>
              <a:off x="6329363" y="1490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8" name="Oval 22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79" name="Oval 22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0" name="Oval 22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1" name="Oval 227"/>
            <p:cNvSpPr>
              <a:spLocks noChangeArrowheads="1"/>
            </p:cNvSpPr>
            <p:nvPr/>
          </p:nvSpPr>
          <p:spPr bwMode="auto">
            <a:xfrm>
              <a:off x="7386638" y="22431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2" name="Oval 228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3" name="Oval 229"/>
            <p:cNvSpPr>
              <a:spLocks noChangeArrowheads="1"/>
            </p:cNvSpPr>
            <p:nvPr/>
          </p:nvSpPr>
          <p:spPr bwMode="auto">
            <a:xfrm>
              <a:off x="5662613" y="1852613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4" name="Oval 230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5" name="Oval 231"/>
            <p:cNvSpPr>
              <a:spLocks noChangeArrowheads="1"/>
            </p:cNvSpPr>
            <p:nvPr/>
          </p:nvSpPr>
          <p:spPr bwMode="auto">
            <a:xfrm>
              <a:off x="7539038" y="1947863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6" name="Oval 23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7" name="Oval 23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A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8" name="Oval 23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89" name="Oval 235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0" name="Oval 236"/>
            <p:cNvSpPr>
              <a:spLocks noChangeArrowheads="1"/>
            </p:cNvSpPr>
            <p:nvPr/>
          </p:nvSpPr>
          <p:spPr bwMode="auto">
            <a:xfrm>
              <a:off x="6834188" y="18049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1" name="Oval 23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2" name="Oval 23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3" name="Oval 23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4" name="Oval 240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5" name="Oval 24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6" name="Oval 24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7" name="Oval 243"/>
            <p:cNvSpPr>
              <a:spLocks noChangeArrowheads="1"/>
            </p:cNvSpPr>
            <p:nvPr/>
          </p:nvSpPr>
          <p:spPr bwMode="auto">
            <a:xfrm>
              <a:off x="672941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8" name="Oval 244"/>
            <p:cNvSpPr>
              <a:spLocks noChangeArrowheads="1"/>
            </p:cNvSpPr>
            <p:nvPr/>
          </p:nvSpPr>
          <p:spPr bwMode="auto">
            <a:xfrm>
              <a:off x="6472238" y="1462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9" name="Oval 245"/>
            <p:cNvSpPr>
              <a:spLocks noChangeArrowheads="1"/>
            </p:cNvSpPr>
            <p:nvPr/>
          </p:nvSpPr>
          <p:spPr bwMode="auto">
            <a:xfrm>
              <a:off x="6053138" y="17383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0" name="Oval 246"/>
            <p:cNvSpPr>
              <a:spLocks noChangeArrowheads="1"/>
            </p:cNvSpPr>
            <p:nvPr/>
          </p:nvSpPr>
          <p:spPr bwMode="auto">
            <a:xfrm>
              <a:off x="6072188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1" name="Oval 247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2" name="Oval 248"/>
            <p:cNvSpPr>
              <a:spLocks noChangeArrowheads="1"/>
            </p:cNvSpPr>
            <p:nvPr/>
          </p:nvSpPr>
          <p:spPr bwMode="auto">
            <a:xfrm>
              <a:off x="6348413" y="1500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3" name="Oval 24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4" name="Oval 250"/>
            <p:cNvSpPr>
              <a:spLocks noChangeArrowheads="1"/>
            </p:cNvSpPr>
            <p:nvPr/>
          </p:nvSpPr>
          <p:spPr bwMode="auto">
            <a:xfrm>
              <a:off x="6472238" y="15954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5" name="Oval 25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6" name="Oval 252"/>
            <p:cNvSpPr>
              <a:spLocks noChangeArrowheads="1"/>
            </p:cNvSpPr>
            <p:nvPr/>
          </p:nvSpPr>
          <p:spPr bwMode="auto">
            <a:xfrm>
              <a:off x="6434138" y="16811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7" name="Oval 253"/>
            <p:cNvSpPr>
              <a:spLocks noChangeArrowheads="1"/>
            </p:cNvSpPr>
            <p:nvPr/>
          </p:nvSpPr>
          <p:spPr bwMode="auto">
            <a:xfrm>
              <a:off x="6624638" y="17383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8" name="Oval 254"/>
            <p:cNvSpPr>
              <a:spLocks noChangeArrowheads="1"/>
            </p:cNvSpPr>
            <p:nvPr/>
          </p:nvSpPr>
          <p:spPr bwMode="auto">
            <a:xfrm>
              <a:off x="7529513" y="2366963"/>
              <a:ext cx="66675" cy="66675"/>
            </a:xfrm>
            <a:prstGeom prst="ellipse">
              <a:avLst/>
            </a:pr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09" name="Oval 255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0" name="Oval 256"/>
            <p:cNvSpPr>
              <a:spLocks noChangeArrowheads="1"/>
            </p:cNvSpPr>
            <p:nvPr/>
          </p:nvSpPr>
          <p:spPr bwMode="auto">
            <a:xfrm>
              <a:off x="4719638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1" name="Oval 257"/>
            <p:cNvSpPr>
              <a:spLocks noChangeArrowheads="1"/>
            </p:cNvSpPr>
            <p:nvPr/>
          </p:nvSpPr>
          <p:spPr bwMode="auto">
            <a:xfrm>
              <a:off x="7034213" y="18430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2" name="Oval 258"/>
            <p:cNvSpPr>
              <a:spLocks noChangeArrowheads="1"/>
            </p:cNvSpPr>
            <p:nvPr/>
          </p:nvSpPr>
          <p:spPr bwMode="auto">
            <a:xfrm>
              <a:off x="5395913" y="17954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3" name="Oval 259"/>
            <p:cNvSpPr>
              <a:spLocks noChangeArrowheads="1"/>
            </p:cNvSpPr>
            <p:nvPr/>
          </p:nvSpPr>
          <p:spPr bwMode="auto">
            <a:xfrm>
              <a:off x="6405563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4" name="Oval 260"/>
            <p:cNvSpPr>
              <a:spLocks noChangeArrowheads="1"/>
            </p:cNvSpPr>
            <p:nvPr/>
          </p:nvSpPr>
          <p:spPr bwMode="auto">
            <a:xfrm>
              <a:off x="6538913" y="180498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5" name="Oval 26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6" name="Oval 26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7" name="Oval 263"/>
            <p:cNvSpPr>
              <a:spLocks noChangeArrowheads="1"/>
            </p:cNvSpPr>
            <p:nvPr/>
          </p:nvSpPr>
          <p:spPr bwMode="auto">
            <a:xfrm>
              <a:off x="7539038" y="2376488"/>
              <a:ext cx="66675" cy="66675"/>
            </a:xfrm>
            <a:prstGeom prst="ellipse">
              <a:avLst/>
            </a:pr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8" name="Oval 264"/>
            <p:cNvSpPr>
              <a:spLocks noChangeArrowheads="1"/>
            </p:cNvSpPr>
            <p:nvPr/>
          </p:nvSpPr>
          <p:spPr bwMode="auto">
            <a:xfrm>
              <a:off x="6929438" y="236696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19" name="Oval 26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0" name="Oval 266"/>
            <p:cNvSpPr>
              <a:spLocks noChangeArrowheads="1"/>
            </p:cNvSpPr>
            <p:nvPr/>
          </p:nvSpPr>
          <p:spPr bwMode="auto">
            <a:xfrm>
              <a:off x="6700838" y="16240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1" name="Oval 267"/>
            <p:cNvSpPr>
              <a:spLocks noChangeArrowheads="1"/>
            </p:cNvSpPr>
            <p:nvPr/>
          </p:nvSpPr>
          <p:spPr bwMode="auto">
            <a:xfrm>
              <a:off x="6596063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2" name="Oval 26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3" name="Oval 269"/>
            <p:cNvSpPr>
              <a:spLocks noChangeArrowheads="1"/>
            </p:cNvSpPr>
            <p:nvPr/>
          </p:nvSpPr>
          <p:spPr bwMode="auto">
            <a:xfrm>
              <a:off x="5957888" y="17764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4" name="Oval 270"/>
            <p:cNvSpPr>
              <a:spLocks noChangeArrowheads="1"/>
            </p:cNvSpPr>
            <p:nvPr/>
          </p:nvSpPr>
          <p:spPr bwMode="auto">
            <a:xfrm>
              <a:off x="5605463" y="1900238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5" name="Oval 27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6" name="Oval 27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7" name="Oval 27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8" name="Oval 27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9" name="Oval 275"/>
            <p:cNvSpPr>
              <a:spLocks noChangeArrowheads="1"/>
            </p:cNvSpPr>
            <p:nvPr/>
          </p:nvSpPr>
          <p:spPr bwMode="auto">
            <a:xfrm>
              <a:off x="6196013" y="1566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0" name="Oval 27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1" name="Oval 27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2" name="Oval 278"/>
            <p:cNvSpPr>
              <a:spLocks noChangeArrowheads="1"/>
            </p:cNvSpPr>
            <p:nvPr/>
          </p:nvSpPr>
          <p:spPr bwMode="auto">
            <a:xfrm>
              <a:off x="6319838" y="16621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3" name="Oval 279"/>
            <p:cNvSpPr>
              <a:spLocks noChangeArrowheads="1"/>
            </p:cNvSpPr>
            <p:nvPr/>
          </p:nvSpPr>
          <p:spPr bwMode="auto">
            <a:xfrm>
              <a:off x="5919788" y="19002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4" name="Oval 280"/>
            <p:cNvSpPr>
              <a:spLocks noChangeArrowheads="1"/>
            </p:cNvSpPr>
            <p:nvPr/>
          </p:nvSpPr>
          <p:spPr bwMode="auto">
            <a:xfrm>
              <a:off x="5586413" y="188118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5" name="Oval 281"/>
            <p:cNvSpPr>
              <a:spLocks noChangeArrowheads="1"/>
            </p:cNvSpPr>
            <p:nvPr/>
          </p:nvSpPr>
          <p:spPr bwMode="auto">
            <a:xfrm>
              <a:off x="6948488" y="1785938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6" name="Oval 28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7" name="Oval 283"/>
            <p:cNvSpPr>
              <a:spLocks noChangeArrowheads="1"/>
            </p:cNvSpPr>
            <p:nvPr/>
          </p:nvSpPr>
          <p:spPr bwMode="auto">
            <a:xfrm>
              <a:off x="5757863" y="17097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8" name="Oval 284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39" name="Oval 285"/>
            <p:cNvSpPr>
              <a:spLocks noChangeArrowheads="1"/>
            </p:cNvSpPr>
            <p:nvPr/>
          </p:nvSpPr>
          <p:spPr bwMode="auto">
            <a:xfrm>
              <a:off x="6538913" y="1928813"/>
              <a:ext cx="66675" cy="66675"/>
            </a:xfrm>
            <a:prstGeom prst="ellipse">
              <a:avLst/>
            </a:pr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0" name="Oval 286"/>
            <p:cNvSpPr>
              <a:spLocks noChangeArrowheads="1"/>
            </p:cNvSpPr>
            <p:nvPr/>
          </p:nvSpPr>
          <p:spPr bwMode="auto">
            <a:xfrm>
              <a:off x="6215063" y="1785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1" name="Oval 287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2" name="Oval 288"/>
            <p:cNvSpPr>
              <a:spLocks noChangeArrowheads="1"/>
            </p:cNvSpPr>
            <p:nvPr/>
          </p:nvSpPr>
          <p:spPr bwMode="auto">
            <a:xfrm>
              <a:off x="6253163" y="17192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3" name="Oval 289"/>
            <p:cNvSpPr>
              <a:spLocks noChangeArrowheads="1"/>
            </p:cNvSpPr>
            <p:nvPr/>
          </p:nvSpPr>
          <p:spPr bwMode="auto">
            <a:xfrm>
              <a:off x="558641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4" name="Oval 29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5" name="Oval 291"/>
            <p:cNvSpPr>
              <a:spLocks noChangeArrowheads="1"/>
            </p:cNvSpPr>
            <p:nvPr/>
          </p:nvSpPr>
          <p:spPr bwMode="auto">
            <a:xfrm>
              <a:off x="5424488" y="16906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6" name="Oval 292"/>
            <p:cNvSpPr>
              <a:spLocks noChangeArrowheads="1"/>
            </p:cNvSpPr>
            <p:nvPr/>
          </p:nvSpPr>
          <p:spPr bwMode="auto">
            <a:xfrm>
              <a:off x="4662488" y="17859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7" name="Oval 293"/>
            <p:cNvSpPr>
              <a:spLocks noChangeArrowheads="1"/>
            </p:cNvSpPr>
            <p:nvPr/>
          </p:nvSpPr>
          <p:spPr bwMode="auto">
            <a:xfrm>
              <a:off x="6453188" y="17383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8" name="Oval 29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49" name="Oval 295"/>
            <p:cNvSpPr>
              <a:spLocks noChangeArrowheads="1"/>
            </p:cNvSpPr>
            <p:nvPr/>
          </p:nvSpPr>
          <p:spPr bwMode="auto">
            <a:xfrm>
              <a:off x="6910388" y="1919288"/>
              <a:ext cx="66675" cy="66675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0" name="Oval 29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1" name="Oval 297"/>
            <p:cNvSpPr>
              <a:spLocks noChangeArrowheads="1"/>
            </p:cNvSpPr>
            <p:nvPr/>
          </p:nvSpPr>
          <p:spPr bwMode="auto">
            <a:xfrm>
              <a:off x="4776788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2" name="Oval 298"/>
            <p:cNvSpPr>
              <a:spLocks noChangeArrowheads="1"/>
            </p:cNvSpPr>
            <p:nvPr/>
          </p:nvSpPr>
          <p:spPr bwMode="auto">
            <a:xfrm>
              <a:off x="6577013" y="19383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3" name="Oval 299"/>
            <p:cNvSpPr>
              <a:spLocks noChangeArrowheads="1"/>
            </p:cNvSpPr>
            <p:nvPr/>
          </p:nvSpPr>
          <p:spPr bwMode="auto">
            <a:xfrm>
              <a:off x="5091113" y="192881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4" name="Oval 300"/>
            <p:cNvSpPr>
              <a:spLocks noChangeArrowheads="1"/>
            </p:cNvSpPr>
            <p:nvPr/>
          </p:nvSpPr>
          <p:spPr bwMode="auto">
            <a:xfrm>
              <a:off x="482441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5" name="Oval 301"/>
            <p:cNvSpPr>
              <a:spLocks noChangeArrowheads="1"/>
            </p:cNvSpPr>
            <p:nvPr/>
          </p:nvSpPr>
          <p:spPr bwMode="auto">
            <a:xfrm>
              <a:off x="6376988" y="17097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6" name="Oval 302"/>
            <p:cNvSpPr>
              <a:spLocks noChangeArrowheads="1"/>
            </p:cNvSpPr>
            <p:nvPr/>
          </p:nvSpPr>
          <p:spPr bwMode="auto">
            <a:xfrm>
              <a:off x="6376988" y="16906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7" name="Oval 303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8" name="Oval 304"/>
            <p:cNvSpPr>
              <a:spLocks noChangeArrowheads="1"/>
            </p:cNvSpPr>
            <p:nvPr/>
          </p:nvSpPr>
          <p:spPr bwMode="auto">
            <a:xfrm>
              <a:off x="6958013" y="18621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59" name="Oval 305"/>
            <p:cNvSpPr>
              <a:spLocks noChangeArrowheads="1"/>
            </p:cNvSpPr>
            <p:nvPr/>
          </p:nvSpPr>
          <p:spPr bwMode="auto">
            <a:xfrm>
              <a:off x="7034213" y="19097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0" name="Oval 306"/>
            <p:cNvSpPr>
              <a:spLocks noChangeArrowheads="1"/>
            </p:cNvSpPr>
            <p:nvPr/>
          </p:nvSpPr>
          <p:spPr bwMode="auto">
            <a:xfrm>
              <a:off x="6481763" y="193833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1" name="Oval 307"/>
            <p:cNvSpPr>
              <a:spLocks noChangeArrowheads="1"/>
            </p:cNvSpPr>
            <p:nvPr/>
          </p:nvSpPr>
          <p:spPr bwMode="auto">
            <a:xfrm>
              <a:off x="5595938" y="1862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2" name="Oval 30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3" name="Oval 30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4" name="Oval 31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5" name="Oval 311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6" name="Oval 31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7" name="Oval 313"/>
            <p:cNvSpPr>
              <a:spLocks noChangeArrowheads="1"/>
            </p:cNvSpPr>
            <p:nvPr/>
          </p:nvSpPr>
          <p:spPr bwMode="auto">
            <a:xfrm>
              <a:off x="6967538" y="17478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8" name="Oval 314"/>
            <p:cNvSpPr>
              <a:spLocks noChangeArrowheads="1"/>
            </p:cNvSpPr>
            <p:nvPr/>
          </p:nvSpPr>
          <p:spPr bwMode="auto">
            <a:xfrm>
              <a:off x="5757863" y="18240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69" name="Oval 315"/>
            <p:cNvSpPr>
              <a:spLocks noChangeArrowheads="1"/>
            </p:cNvSpPr>
            <p:nvPr/>
          </p:nvSpPr>
          <p:spPr bwMode="auto">
            <a:xfrm>
              <a:off x="7262813" y="18811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0" name="Oval 316"/>
            <p:cNvSpPr>
              <a:spLocks noChangeArrowheads="1"/>
            </p:cNvSpPr>
            <p:nvPr/>
          </p:nvSpPr>
          <p:spPr bwMode="auto">
            <a:xfrm>
              <a:off x="7472363" y="2328863"/>
              <a:ext cx="66675" cy="66675"/>
            </a:xfrm>
            <a:prstGeom prst="ellipse">
              <a:avLst/>
            </a:pr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1" name="Oval 317"/>
            <p:cNvSpPr>
              <a:spLocks noChangeArrowheads="1"/>
            </p:cNvSpPr>
            <p:nvPr/>
          </p:nvSpPr>
          <p:spPr bwMode="auto">
            <a:xfrm>
              <a:off x="6415088" y="17097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2" name="Oval 31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3" name="Oval 31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4" name="Oval 320"/>
            <p:cNvSpPr>
              <a:spLocks noChangeArrowheads="1"/>
            </p:cNvSpPr>
            <p:nvPr/>
          </p:nvSpPr>
          <p:spPr bwMode="auto">
            <a:xfrm>
              <a:off x="7167563" y="22621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5" name="Oval 321"/>
            <p:cNvSpPr>
              <a:spLocks noChangeArrowheads="1"/>
            </p:cNvSpPr>
            <p:nvPr/>
          </p:nvSpPr>
          <p:spPr bwMode="auto">
            <a:xfrm>
              <a:off x="6367463" y="1443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6" name="Oval 322"/>
            <p:cNvSpPr>
              <a:spLocks noChangeArrowheads="1"/>
            </p:cNvSpPr>
            <p:nvPr/>
          </p:nvSpPr>
          <p:spPr bwMode="auto">
            <a:xfrm>
              <a:off x="6100763" y="14335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7" name="Oval 323"/>
            <p:cNvSpPr>
              <a:spLocks noChangeArrowheads="1"/>
            </p:cNvSpPr>
            <p:nvPr/>
          </p:nvSpPr>
          <p:spPr bwMode="auto">
            <a:xfrm>
              <a:off x="7091363" y="1900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8" name="Oval 324"/>
            <p:cNvSpPr>
              <a:spLocks noChangeArrowheads="1"/>
            </p:cNvSpPr>
            <p:nvPr/>
          </p:nvSpPr>
          <p:spPr bwMode="auto">
            <a:xfrm>
              <a:off x="58340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79" name="Oval 32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0" name="Oval 326"/>
            <p:cNvSpPr>
              <a:spLocks noChangeArrowheads="1"/>
            </p:cNvSpPr>
            <p:nvPr/>
          </p:nvSpPr>
          <p:spPr bwMode="auto">
            <a:xfrm>
              <a:off x="5976938" y="19288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1" name="Oval 327"/>
            <p:cNvSpPr>
              <a:spLocks noChangeArrowheads="1"/>
            </p:cNvSpPr>
            <p:nvPr/>
          </p:nvSpPr>
          <p:spPr bwMode="auto">
            <a:xfrm>
              <a:off x="536733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2" name="Oval 328"/>
            <p:cNvSpPr>
              <a:spLocks noChangeArrowheads="1"/>
            </p:cNvSpPr>
            <p:nvPr/>
          </p:nvSpPr>
          <p:spPr bwMode="auto">
            <a:xfrm>
              <a:off x="7234238" y="190023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3" name="Oval 32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4" name="Oval 33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5" name="Oval 33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6" name="Oval 33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7" name="Oval 333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8" name="Oval 334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89" name="Oval 335"/>
            <p:cNvSpPr>
              <a:spLocks noChangeArrowheads="1"/>
            </p:cNvSpPr>
            <p:nvPr/>
          </p:nvSpPr>
          <p:spPr bwMode="auto">
            <a:xfrm>
              <a:off x="6491288" y="18145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0" name="Oval 336"/>
            <p:cNvSpPr>
              <a:spLocks noChangeArrowheads="1"/>
            </p:cNvSpPr>
            <p:nvPr/>
          </p:nvSpPr>
          <p:spPr bwMode="auto">
            <a:xfrm>
              <a:off x="4852988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1" name="Oval 337"/>
            <p:cNvSpPr>
              <a:spLocks noChangeArrowheads="1"/>
            </p:cNvSpPr>
            <p:nvPr/>
          </p:nvSpPr>
          <p:spPr bwMode="auto">
            <a:xfrm>
              <a:off x="5957888" y="18716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2" name="Oval 33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3" name="Oval 339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4" name="Oval 34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5" name="Oval 341"/>
            <p:cNvSpPr>
              <a:spLocks noChangeArrowheads="1"/>
            </p:cNvSpPr>
            <p:nvPr/>
          </p:nvSpPr>
          <p:spPr bwMode="auto">
            <a:xfrm>
              <a:off x="7091363" y="17859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6" name="Oval 342"/>
            <p:cNvSpPr>
              <a:spLocks noChangeArrowheads="1"/>
            </p:cNvSpPr>
            <p:nvPr/>
          </p:nvSpPr>
          <p:spPr bwMode="auto">
            <a:xfrm>
              <a:off x="7339013" y="22145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7" name="Oval 343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8" name="Oval 34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99" name="Oval 345"/>
            <p:cNvSpPr>
              <a:spLocks noChangeArrowheads="1"/>
            </p:cNvSpPr>
            <p:nvPr/>
          </p:nvSpPr>
          <p:spPr bwMode="auto">
            <a:xfrm>
              <a:off x="6510338" y="1547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0" name="Oval 346"/>
            <p:cNvSpPr>
              <a:spLocks noChangeArrowheads="1"/>
            </p:cNvSpPr>
            <p:nvPr/>
          </p:nvSpPr>
          <p:spPr bwMode="auto">
            <a:xfrm>
              <a:off x="4833938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1" name="Oval 347"/>
            <p:cNvSpPr>
              <a:spLocks noChangeArrowheads="1"/>
            </p:cNvSpPr>
            <p:nvPr/>
          </p:nvSpPr>
          <p:spPr bwMode="auto">
            <a:xfrm>
              <a:off x="6929438" y="18716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2" name="Oval 348"/>
            <p:cNvSpPr>
              <a:spLocks noChangeArrowheads="1"/>
            </p:cNvSpPr>
            <p:nvPr/>
          </p:nvSpPr>
          <p:spPr bwMode="auto">
            <a:xfrm>
              <a:off x="4862513" y="19002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3" name="Oval 34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4" name="Oval 350"/>
            <p:cNvSpPr>
              <a:spLocks noChangeArrowheads="1"/>
            </p:cNvSpPr>
            <p:nvPr/>
          </p:nvSpPr>
          <p:spPr bwMode="auto">
            <a:xfrm>
              <a:off x="519588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5" name="Oval 35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6" name="Oval 352"/>
            <p:cNvSpPr>
              <a:spLocks noChangeArrowheads="1"/>
            </p:cNvSpPr>
            <p:nvPr/>
          </p:nvSpPr>
          <p:spPr bwMode="auto">
            <a:xfrm>
              <a:off x="7234238" y="22621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7" name="Oval 35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8" name="Oval 35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09" name="Oval 355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0" name="Oval 35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1" name="Oval 357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2" name="Oval 358"/>
            <p:cNvSpPr>
              <a:spLocks noChangeArrowheads="1"/>
            </p:cNvSpPr>
            <p:nvPr/>
          </p:nvSpPr>
          <p:spPr bwMode="auto">
            <a:xfrm>
              <a:off x="4672013" y="18049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3" name="Oval 359"/>
            <p:cNvSpPr>
              <a:spLocks noChangeArrowheads="1"/>
            </p:cNvSpPr>
            <p:nvPr/>
          </p:nvSpPr>
          <p:spPr bwMode="auto">
            <a:xfrm>
              <a:off x="6281738" y="13001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4" name="Oval 360"/>
            <p:cNvSpPr>
              <a:spLocks noChangeArrowheads="1"/>
            </p:cNvSpPr>
            <p:nvPr/>
          </p:nvSpPr>
          <p:spPr bwMode="auto">
            <a:xfrm>
              <a:off x="4576763" y="17478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5" name="Oval 361"/>
            <p:cNvSpPr>
              <a:spLocks noChangeArrowheads="1"/>
            </p:cNvSpPr>
            <p:nvPr/>
          </p:nvSpPr>
          <p:spPr bwMode="auto">
            <a:xfrm>
              <a:off x="6472238" y="16144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6" name="Oval 36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7" name="Oval 363"/>
            <p:cNvSpPr>
              <a:spLocks noChangeArrowheads="1"/>
            </p:cNvSpPr>
            <p:nvPr/>
          </p:nvSpPr>
          <p:spPr bwMode="auto">
            <a:xfrm>
              <a:off x="7262813" y="19383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8" name="Oval 364"/>
            <p:cNvSpPr>
              <a:spLocks noChangeArrowheads="1"/>
            </p:cNvSpPr>
            <p:nvPr/>
          </p:nvSpPr>
          <p:spPr bwMode="auto">
            <a:xfrm>
              <a:off x="5519738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19" name="Oval 365"/>
            <p:cNvSpPr>
              <a:spLocks noChangeArrowheads="1"/>
            </p:cNvSpPr>
            <p:nvPr/>
          </p:nvSpPr>
          <p:spPr bwMode="auto">
            <a:xfrm>
              <a:off x="7224713" y="1938338"/>
              <a:ext cx="66675" cy="66675"/>
            </a:xfrm>
            <a:prstGeom prst="ellipse">
              <a:avLst/>
            </a:pr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0" name="Oval 366"/>
            <p:cNvSpPr>
              <a:spLocks noChangeArrowheads="1"/>
            </p:cNvSpPr>
            <p:nvPr/>
          </p:nvSpPr>
          <p:spPr bwMode="auto">
            <a:xfrm>
              <a:off x="6634163" y="183356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1" name="Oval 367"/>
            <p:cNvSpPr>
              <a:spLocks noChangeArrowheads="1"/>
            </p:cNvSpPr>
            <p:nvPr/>
          </p:nvSpPr>
          <p:spPr bwMode="auto">
            <a:xfrm>
              <a:off x="6024563" y="17097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2" name="Oval 368"/>
            <p:cNvSpPr>
              <a:spLocks noChangeArrowheads="1"/>
            </p:cNvSpPr>
            <p:nvPr/>
          </p:nvSpPr>
          <p:spPr bwMode="auto">
            <a:xfrm>
              <a:off x="6148388" y="1376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3" name="Oval 369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4" name="Oval 370"/>
            <p:cNvSpPr>
              <a:spLocks noChangeArrowheads="1"/>
            </p:cNvSpPr>
            <p:nvPr/>
          </p:nvSpPr>
          <p:spPr bwMode="auto">
            <a:xfrm>
              <a:off x="5700713" y="17764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5" name="Oval 371"/>
            <p:cNvSpPr>
              <a:spLocks noChangeArrowheads="1"/>
            </p:cNvSpPr>
            <p:nvPr/>
          </p:nvSpPr>
          <p:spPr bwMode="auto">
            <a:xfrm>
              <a:off x="7253288" y="2243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6" name="Oval 372"/>
            <p:cNvSpPr>
              <a:spLocks noChangeArrowheads="1"/>
            </p:cNvSpPr>
            <p:nvPr/>
          </p:nvSpPr>
          <p:spPr bwMode="auto">
            <a:xfrm>
              <a:off x="7072313" y="19002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7" name="Oval 373"/>
            <p:cNvSpPr>
              <a:spLocks noChangeArrowheads="1"/>
            </p:cNvSpPr>
            <p:nvPr/>
          </p:nvSpPr>
          <p:spPr bwMode="auto">
            <a:xfrm>
              <a:off x="4700588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8" name="Oval 374"/>
            <p:cNvSpPr>
              <a:spLocks noChangeArrowheads="1"/>
            </p:cNvSpPr>
            <p:nvPr/>
          </p:nvSpPr>
          <p:spPr bwMode="auto">
            <a:xfrm>
              <a:off x="736758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29" name="Oval 375"/>
            <p:cNvSpPr>
              <a:spLocks noChangeArrowheads="1"/>
            </p:cNvSpPr>
            <p:nvPr/>
          </p:nvSpPr>
          <p:spPr bwMode="auto">
            <a:xfrm>
              <a:off x="6681788" y="18335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0" name="Oval 376"/>
            <p:cNvSpPr>
              <a:spLocks noChangeArrowheads="1"/>
            </p:cNvSpPr>
            <p:nvPr/>
          </p:nvSpPr>
          <p:spPr bwMode="auto">
            <a:xfrm>
              <a:off x="728186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1" name="Oval 377"/>
            <p:cNvSpPr>
              <a:spLocks noChangeArrowheads="1"/>
            </p:cNvSpPr>
            <p:nvPr/>
          </p:nvSpPr>
          <p:spPr bwMode="auto">
            <a:xfrm>
              <a:off x="5043488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2" name="Oval 378"/>
            <p:cNvSpPr>
              <a:spLocks noChangeArrowheads="1"/>
            </p:cNvSpPr>
            <p:nvPr/>
          </p:nvSpPr>
          <p:spPr bwMode="auto">
            <a:xfrm>
              <a:off x="6891338" y="1928813"/>
              <a:ext cx="66675" cy="66675"/>
            </a:xfrm>
            <a:prstGeom prst="ellipse">
              <a:avLst/>
            </a:pr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3" name="Oval 37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4" name="Oval 380"/>
            <p:cNvSpPr>
              <a:spLocks noChangeArrowheads="1"/>
            </p:cNvSpPr>
            <p:nvPr/>
          </p:nvSpPr>
          <p:spPr bwMode="auto">
            <a:xfrm>
              <a:off x="7272338" y="22336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5" name="Oval 38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6" name="Oval 382"/>
            <p:cNvSpPr>
              <a:spLocks noChangeArrowheads="1"/>
            </p:cNvSpPr>
            <p:nvPr/>
          </p:nvSpPr>
          <p:spPr bwMode="auto">
            <a:xfrm>
              <a:off x="7339013" y="19288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7" name="Oval 383"/>
            <p:cNvSpPr>
              <a:spLocks noChangeArrowheads="1"/>
            </p:cNvSpPr>
            <p:nvPr/>
          </p:nvSpPr>
          <p:spPr bwMode="auto">
            <a:xfrm>
              <a:off x="6272213" y="13763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8" name="Oval 38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39" name="Oval 38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0" name="Oval 386"/>
            <p:cNvSpPr>
              <a:spLocks noChangeArrowheads="1"/>
            </p:cNvSpPr>
            <p:nvPr/>
          </p:nvSpPr>
          <p:spPr bwMode="auto">
            <a:xfrm>
              <a:off x="6357938" y="15763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1" name="Oval 387"/>
            <p:cNvSpPr>
              <a:spLocks noChangeArrowheads="1"/>
            </p:cNvSpPr>
            <p:nvPr/>
          </p:nvSpPr>
          <p:spPr bwMode="auto">
            <a:xfrm>
              <a:off x="58721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2" name="Oval 38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3" name="Oval 389"/>
            <p:cNvSpPr>
              <a:spLocks noChangeArrowheads="1"/>
            </p:cNvSpPr>
            <p:nvPr/>
          </p:nvSpPr>
          <p:spPr bwMode="auto">
            <a:xfrm>
              <a:off x="5091113" y="19288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4" name="Oval 390"/>
            <p:cNvSpPr>
              <a:spLocks noChangeArrowheads="1"/>
            </p:cNvSpPr>
            <p:nvPr/>
          </p:nvSpPr>
          <p:spPr bwMode="auto">
            <a:xfrm>
              <a:off x="6167438" y="18811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5" name="Oval 391"/>
            <p:cNvSpPr>
              <a:spLocks noChangeArrowheads="1"/>
            </p:cNvSpPr>
            <p:nvPr/>
          </p:nvSpPr>
          <p:spPr bwMode="auto">
            <a:xfrm>
              <a:off x="6224588" y="1852613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6" name="Oval 39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7" name="Oval 39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8" name="Oval 39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49" name="Oval 395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0" name="Oval 396"/>
            <p:cNvSpPr>
              <a:spLocks noChangeArrowheads="1"/>
            </p:cNvSpPr>
            <p:nvPr/>
          </p:nvSpPr>
          <p:spPr bwMode="auto">
            <a:xfrm>
              <a:off x="4767263" y="17383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1" name="Oval 397"/>
            <p:cNvSpPr>
              <a:spLocks noChangeArrowheads="1"/>
            </p:cNvSpPr>
            <p:nvPr/>
          </p:nvSpPr>
          <p:spPr bwMode="auto">
            <a:xfrm>
              <a:off x="6338888" y="184308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2" name="Oval 39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3" name="Oval 399"/>
            <p:cNvSpPr>
              <a:spLocks noChangeArrowheads="1"/>
            </p:cNvSpPr>
            <p:nvPr/>
          </p:nvSpPr>
          <p:spPr bwMode="auto">
            <a:xfrm>
              <a:off x="7339013" y="1909763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4" name="Oval 400"/>
            <p:cNvSpPr>
              <a:spLocks noChangeArrowheads="1"/>
            </p:cNvSpPr>
            <p:nvPr/>
          </p:nvSpPr>
          <p:spPr bwMode="auto">
            <a:xfrm>
              <a:off x="5557838" y="192881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5" name="Oval 401"/>
            <p:cNvSpPr>
              <a:spLocks noChangeArrowheads="1"/>
            </p:cNvSpPr>
            <p:nvPr/>
          </p:nvSpPr>
          <p:spPr bwMode="auto">
            <a:xfrm>
              <a:off x="7005638" y="22907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6" name="Oval 402"/>
            <p:cNvSpPr>
              <a:spLocks noChangeArrowheads="1"/>
            </p:cNvSpPr>
            <p:nvPr/>
          </p:nvSpPr>
          <p:spPr bwMode="auto">
            <a:xfrm>
              <a:off x="7386638" y="1919288"/>
              <a:ext cx="66675" cy="66675"/>
            </a:xfrm>
            <a:prstGeom prst="ellipse">
              <a:avLst/>
            </a:pr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7" name="Oval 403"/>
            <p:cNvSpPr>
              <a:spLocks noChangeArrowheads="1"/>
            </p:cNvSpPr>
            <p:nvPr/>
          </p:nvSpPr>
          <p:spPr bwMode="auto">
            <a:xfrm>
              <a:off x="7519988" y="2386013"/>
              <a:ext cx="66675" cy="66675"/>
            </a:xfrm>
            <a:prstGeom prst="ellipse">
              <a:avLst/>
            </a:pr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8" name="Oval 40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59" name="Oval 405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0" name="Oval 406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1" name="Oval 4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2" name="Oval 408"/>
            <p:cNvSpPr>
              <a:spLocks noChangeArrowheads="1"/>
            </p:cNvSpPr>
            <p:nvPr/>
          </p:nvSpPr>
          <p:spPr bwMode="auto">
            <a:xfrm>
              <a:off x="7386638" y="2300288"/>
              <a:ext cx="66675" cy="66675"/>
            </a:xfrm>
            <a:prstGeom prst="ellipse">
              <a:avLst/>
            </a:pr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3" name="Oval 410"/>
            <p:cNvSpPr>
              <a:spLocks noChangeArrowheads="1"/>
            </p:cNvSpPr>
            <p:nvPr/>
          </p:nvSpPr>
          <p:spPr bwMode="auto">
            <a:xfrm>
              <a:off x="6005513" y="1671638"/>
              <a:ext cx="66675" cy="66675"/>
            </a:xfrm>
            <a:prstGeom prst="ellipse">
              <a:avLst/>
            </a:pr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4" name="Oval 41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5" name="Oval 412"/>
            <p:cNvSpPr>
              <a:spLocks noChangeArrowheads="1"/>
            </p:cNvSpPr>
            <p:nvPr/>
          </p:nvSpPr>
          <p:spPr bwMode="auto">
            <a:xfrm>
              <a:off x="5976938" y="192881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6" name="Oval 413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7" name="Oval 41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8" name="Oval 415"/>
            <p:cNvSpPr>
              <a:spLocks noChangeArrowheads="1"/>
            </p:cNvSpPr>
            <p:nvPr/>
          </p:nvSpPr>
          <p:spPr bwMode="auto">
            <a:xfrm>
              <a:off x="5986463" y="1785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69" name="Oval 416"/>
            <p:cNvSpPr>
              <a:spLocks noChangeArrowheads="1"/>
            </p:cNvSpPr>
            <p:nvPr/>
          </p:nvSpPr>
          <p:spPr bwMode="auto">
            <a:xfrm>
              <a:off x="5272088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0" name="Oval 417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1" name="Oval 41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2" name="Oval 419"/>
            <p:cNvSpPr>
              <a:spLocks noChangeArrowheads="1"/>
            </p:cNvSpPr>
            <p:nvPr/>
          </p:nvSpPr>
          <p:spPr bwMode="auto">
            <a:xfrm>
              <a:off x="6138863" y="173831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3" name="Oval 420"/>
            <p:cNvSpPr>
              <a:spLocks noChangeArrowheads="1"/>
            </p:cNvSpPr>
            <p:nvPr/>
          </p:nvSpPr>
          <p:spPr bwMode="auto">
            <a:xfrm>
              <a:off x="4957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4" name="Oval 42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5" name="Oval 422"/>
            <p:cNvSpPr>
              <a:spLocks noChangeArrowheads="1"/>
            </p:cNvSpPr>
            <p:nvPr/>
          </p:nvSpPr>
          <p:spPr bwMode="auto">
            <a:xfrm>
              <a:off x="6281738" y="18716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6" name="Oval 423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7" name="Oval 424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8" name="Oval 425"/>
            <p:cNvSpPr>
              <a:spLocks noChangeArrowheads="1"/>
            </p:cNvSpPr>
            <p:nvPr/>
          </p:nvSpPr>
          <p:spPr bwMode="auto">
            <a:xfrm>
              <a:off x="6681788" y="17954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79" name="Oval 426"/>
            <p:cNvSpPr>
              <a:spLocks noChangeArrowheads="1"/>
            </p:cNvSpPr>
            <p:nvPr/>
          </p:nvSpPr>
          <p:spPr bwMode="auto">
            <a:xfrm>
              <a:off x="6291263" y="14525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0" name="Oval 427"/>
            <p:cNvSpPr>
              <a:spLocks noChangeArrowheads="1"/>
            </p:cNvSpPr>
            <p:nvPr/>
          </p:nvSpPr>
          <p:spPr bwMode="auto">
            <a:xfrm>
              <a:off x="6319838" y="13954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1" name="Oval 428"/>
            <p:cNvSpPr>
              <a:spLocks noChangeArrowheads="1"/>
            </p:cNvSpPr>
            <p:nvPr/>
          </p:nvSpPr>
          <p:spPr bwMode="auto">
            <a:xfrm>
              <a:off x="6672263" y="17764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2" name="Oval 42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3" name="Oval 43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4" name="Oval 431"/>
            <p:cNvSpPr>
              <a:spLocks noChangeArrowheads="1"/>
            </p:cNvSpPr>
            <p:nvPr/>
          </p:nvSpPr>
          <p:spPr bwMode="auto">
            <a:xfrm>
              <a:off x="6624638" y="1557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5" name="Oval 43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6" name="Oval 433"/>
            <p:cNvSpPr>
              <a:spLocks noChangeArrowheads="1"/>
            </p:cNvSpPr>
            <p:nvPr/>
          </p:nvSpPr>
          <p:spPr bwMode="auto">
            <a:xfrm>
              <a:off x="5643563" y="19002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7" name="Oval 434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8" name="Oval 435"/>
            <p:cNvSpPr>
              <a:spLocks noChangeArrowheads="1"/>
            </p:cNvSpPr>
            <p:nvPr/>
          </p:nvSpPr>
          <p:spPr bwMode="auto">
            <a:xfrm>
              <a:off x="5195888" y="1928813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89" name="Oval 43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0" name="Oval 437"/>
            <p:cNvSpPr>
              <a:spLocks noChangeArrowheads="1"/>
            </p:cNvSpPr>
            <p:nvPr/>
          </p:nvSpPr>
          <p:spPr bwMode="auto">
            <a:xfrm>
              <a:off x="6577013" y="1938338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1" name="Oval 438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2" name="Oval 43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3" name="Oval 440"/>
            <p:cNvSpPr>
              <a:spLocks noChangeArrowheads="1"/>
            </p:cNvSpPr>
            <p:nvPr/>
          </p:nvSpPr>
          <p:spPr bwMode="auto">
            <a:xfrm>
              <a:off x="6577013" y="19288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4" name="Oval 44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5" name="Oval 44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6" name="Oval 443"/>
            <p:cNvSpPr>
              <a:spLocks noChangeArrowheads="1"/>
            </p:cNvSpPr>
            <p:nvPr/>
          </p:nvSpPr>
          <p:spPr bwMode="auto">
            <a:xfrm>
              <a:off x="4986338" y="191928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7" name="Oval 444"/>
            <p:cNvSpPr>
              <a:spLocks noChangeArrowheads="1"/>
            </p:cNvSpPr>
            <p:nvPr/>
          </p:nvSpPr>
          <p:spPr bwMode="auto">
            <a:xfrm>
              <a:off x="7024688" y="1900238"/>
              <a:ext cx="66675" cy="66675"/>
            </a:xfrm>
            <a:prstGeom prst="ellipse">
              <a:avLst/>
            </a:pr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8" name="Oval 44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499" name="Oval 446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0" name="Oval 447"/>
            <p:cNvSpPr>
              <a:spLocks noChangeArrowheads="1"/>
            </p:cNvSpPr>
            <p:nvPr/>
          </p:nvSpPr>
          <p:spPr bwMode="auto">
            <a:xfrm>
              <a:off x="6357938" y="17192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1" name="Oval 448"/>
            <p:cNvSpPr>
              <a:spLocks noChangeArrowheads="1"/>
            </p:cNvSpPr>
            <p:nvPr/>
          </p:nvSpPr>
          <p:spPr bwMode="auto">
            <a:xfrm>
              <a:off x="6500813" y="14620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2" name="Oval 44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3" name="Oval 45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4" name="Oval 451"/>
            <p:cNvSpPr>
              <a:spLocks noChangeArrowheads="1"/>
            </p:cNvSpPr>
            <p:nvPr/>
          </p:nvSpPr>
          <p:spPr bwMode="auto">
            <a:xfrm>
              <a:off x="6738938" y="23193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5" name="Oval 452"/>
            <p:cNvSpPr>
              <a:spLocks noChangeArrowheads="1"/>
            </p:cNvSpPr>
            <p:nvPr/>
          </p:nvSpPr>
          <p:spPr bwMode="auto">
            <a:xfrm>
              <a:off x="6881813" y="229076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6" name="Oval 453"/>
            <p:cNvSpPr>
              <a:spLocks noChangeArrowheads="1"/>
            </p:cNvSpPr>
            <p:nvPr/>
          </p:nvSpPr>
          <p:spPr bwMode="auto">
            <a:xfrm>
              <a:off x="4576763" y="17287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7" name="Oval 454"/>
            <p:cNvSpPr>
              <a:spLocks noChangeArrowheads="1"/>
            </p:cNvSpPr>
            <p:nvPr/>
          </p:nvSpPr>
          <p:spPr bwMode="auto">
            <a:xfrm>
              <a:off x="6986588" y="1928813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8" name="Oval 455"/>
            <p:cNvSpPr>
              <a:spLocks noChangeArrowheads="1"/>
            </p:cNvSpPr>
            <p:nvPr/>
          </p:nvSpPr>
          <p:spPr bwMode="auto">
            <a:xfrm>
              <a:off x="4995863" y="17287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09" name="Oval 45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0" name="Oval 45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1" name="Oval 458"/>
            <p:cNvSpPr>
              <a:spLocks noChangeArrowheads="1"/>
            </p:cNvSpPr>
            <p:nvPr/>
          </p:nvSpPr>
          <p:spPr bwMode="auto">
            <a:xfrm>
              <a:off x="6586538" y="17859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2" name="Oval 45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3" name="Oval 460"/>
            <p:cNvSpPr>
              <a:spLocks noChangeArrowheads="1"/>
            </p:cNvSpPr>
            <p:nvPr/>
          </p:nvSpPr>
          <p:spPr bwMode="auto">
            <a:xfrm>
              <a:off x="5872163" y="18907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4" name="Oval 46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5" name="Oval 46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6" name="Oval 463"/>
            <p:cNvSpPr>
              <a:spLocks noChangeArrowheads="1"/>
            </p:cNvSpPr>
            <p:nvPr/>
          </p:nvSpPr>
          <p:spPr bwMode="auto">
            <a:xfrm>
              <a:off x="4910138" y="17478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7" name="Oval 46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8" name="Oval 465"/>
            <p:cNvSpPr>
              <a:spLocks noChangeArrowheads="1"/>
            </p:cNvSpPr>
            <p:nvPr/>
          </p:nvSpPr>
          <p:spPr bwMode="auto">
            <a:xfrm>
              <a:off x="4576763" y="184308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19" name="Oval 466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0" name="Oval 46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1" name="Oval 468"/>
            <p:cNvSpPr>
              <a:spLocks noChangeArrowheads="1"/>
            </p:cNvSpPr>
            <p:nvPr/>
          </p:nvSpPr>
          <p:spPr bwMode="auto">
            <a:xfrm>
              <a:off x="6196013" y="14144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2" name="Oval 469"/>
            <p:cNvSpPr>
              <a:spLocks noChangeArrowheads="1"/>
            </p:cNvSpPr>
            <p:nvPr/>
          </p:nvSpPr>
          <p:spPr bwMode="auto">
            <a:xfrm>
              <a:off x="74342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3" name="Oval 470"/>
            <p:cNvSpPr>
              <a:spLocks noChangeArrowheads="1"/>
            </p:cNvSpPr>
            <p:nvPr/>
          </p:nvSpPr>
          <p:spPr bwMode="auto">
            <a:xfrm>
              <a:off x="4919663" y="17097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4" name="Oval 471"/>
            <p:cNvSpPr>
              <a:spLocks noChangeArrowheads="1"/>
            </p:cNvSpPr>
            <p:nvPr/>
          </p:nvSpPr>
          <p:spPr bwMode="auto">
            <a:xfrm>
              <a:off x="5995988" y="1862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5" name="Oval 472"/>
            <p:cNvSpPr>
              <a:spLocks noChangeArrowheads="1"/>
            </p:cNvSpPr>
            <p:nvPr/>
          </p:nvSpPr>
          <p:spPr bwMode="auto">
            <a:xfrm>
              <a:off x="6748463" y="16335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6" name="Oval 473"/>
            <p:cNvSpPr>
              <a:spLocks noChangeArrowheads="1"/>
            </p:cNvSpPr>
            <p:nvPr/>
          </p:nvSpPr>
          <p:spPr bwMode="auto">
            <a:xfrm>
              <a:off x="5967413" y="17859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7" name="Oval 474"/>
            <p:cNvSpPr>
              <a:spLocks noChangeArrowheads="1"/>
            </p:cNvSpPr>
            <p:nvPr/>
          </p:nvSpPr>
          <p:spPr bwMode="auto">
            <a:xfrm>
              <a:off x="4814888" y="18907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8" name="Oval 475"/>
            <p:cNvSpPr>
              <a:spLocks noChangeArrowheads="1"/>
            </p:cNvSpPr>
            <p:nvPr/>
          </p:nvSpPr>
          <p:spPr bwMode="auto">
            <a:xfrm>
              <a:off x="4681538" y="1824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29" name="Oval 47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0" name="Oval 47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1" name="Oval 478"/>
            <p:cNvSpPr>
              <a:spLocks noChangeArrowheads="1"/>
            </p:cNvSpPr>
            <p:nvPr/>
          </p:nvSpPr>
          <p:spPr bwMode="auto">
            <a:xfrm>
              <a:off x="6577013" y="190976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2" name="Oval 479"/>
            <p:cNvSpPr>
              <a:spLocks noChangeArrowheads="1"/>
            </p:cNvSpPr>
            <p:nvPr/>
          </p:nvSpPr>
          <p:spPr bwMode="auto">
            <a:xfrm>
              <a:off x="6615113" y="238601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3" name="Oval 480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4" name="Oval 481"/>
            <p:cNvSpPr>
              <a:spLocks noChangeArrowheads="1"/>
            </p:cNvSpPr>
            <p:nvPr/>
          </p:nvSpPr>
          <p:spPr bwMode="auto">
            <a:xfrm>
              <a:off x="48815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5" name="Oval 482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6" name="Oval 483"/>
            <p:cNvSpPr>
              <a:spLocks noChangeArrowheads="1"/>
            </p:cNvSpPr>
            <p:nvPr/>
          </p:nvSpPr>
          <p:spPr bwMode="auto">
            <a:xfrm>
              <a:off x="5195888" y="19097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7" name="Oval 484"/>
            <p:cNvSpPr>
              <a:spLocks noChangeArrowheads="1"/>
            </p:cNvSpPr>
            <p:nvPr/>
          </p:nvSpPr>
          <p:spPr bwMode="auto">
            <a:xfrm>
              <a:off x="5272088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8" name="Oval 485"/>
            <p:cNvSpPr>
              <a:spLocks noChangeArrowheads="1"/>
            </p:cNvSpPr>
            <p:nvPr/>
          </p:nvSpPr>
          <p:spPr bwMode="auto">
            <a:xfrm>
              <a:off x="5957888" y="16144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39" name="Oval 486"/>
            <p:cNvSpPr>
              <a:spLocks noChangeArrowheads="1"/>
            </p:cNvSpPr>
            <p:nvPr/>
          </p:nvSpPr>
          <p:spPr bwMode="auto">
            <a:xfrm>
              <a:off x="4576763" y="17954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0" name="Oval 487"/>
            <p:cNvSpPr>
              <a:spLocks noChangeArrowheads="1"/>
            </p:cNvSpPr>
            <p:nvPr/>
          </p:nvSpPr>
          <p:spPr bwMode="auto">
            <a:xfrm>
              <a:off x="6624638" y="16906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1" name="Oval 488"/>
            <p:cNvSpPr>
              <a:spLocks noChangeArrowheads="1"/>
            </p:cNvSpPr>
            <p:nvPr/>
          </p:nvSpPr>
          <p:spPr bwMode="auto">
            <a:xfrm>
              <a:off x="6224588" y="19288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2" name="Oval 489"/>
            <p:cNvSpPr>
              <a:spLocks noChangeArrowheads="1"/>
            </p:cNvSpPr>
            <p:nvPr/>
          </p:nvSpPr>
          <p:spPr bwMode="auto">
            <a:xfrm>
              <a:off x="7243763" y="22431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3" name="Oval 49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4" name="Oval 491"/>
            <p:cNvSpPr>
              <a:spLocks noChangeArrowheads="1"/>
            </p:cNvSpPr>
            <p:nvPr/>
          </p:nvSpPr>
          <p:spPr bwMode="auto">
            <a:xfrm>
              <a:off x="4776788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5" name="Oval 492"/>
            <p:cNvSpPr>
              <a:spLocks noChangeArrowheads="1"/>
            </p:cNvSpPr>
            <p:nvPr/>
          </p:nvSpPr>
          <p:spPr bwMode="auto">
            <a:xfrm>
              <a:off x="703421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6" name="Oval 493"/>
            <p:cNvSpPr>
              <a:spLocks noChangeArrowheads="1"/>
            </p:cNvSpPr>
            <p:nvPr/>
          </p:nvSpPr>
          <p:spPr bwMode="auto">
            <a:xfrm>
              <a:off x="6091238" y="1928813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7" name="Oval 494"/>
            <p:cNvSpPr>
              <a:spLocks noChangeArrowheads="1"/>
            </p:cNvSpPr>
            <p:nvPr/>
          </p:nvSpPr>
          <p:spPr bwMode="auto">
            <a:xfrm>
              <a:off x="5719763" y="18526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8" name="Oval 495"/>
            <p:cNvSpPr>
              <a:spLocks noChangeArrowheads="1"/>
            </p:cNvSpPr>
            <p:nvPr/>
          </p:nvSpPr>
          <p:spPr bwMode="auto">
            <a:xfrm>
              <a:off x="6805613" y="19192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49" name="Oval 496"/>
            <p:cNvSpPr>
              <a:spLocks noChangeArrowheads="1"/>
            </p:cNvSpPr>
            <p:nvPr/>
          </p:nvSpPr>
          <p:spPr bwMode="auto">
            <a:xfrm>
              <a:off x="7100888" y="22336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0" name="Oval 497"/>
            <p:cNvSpPr>
              <a:spLocks noChangeArrowheads="1"/>
            </p:cNvSpPr>
            <p:nvPr/>
          </p:nvSpPr>
          <p:spPr bwMode="auto">
            <a:xfrm>
              <a:off x="7291388" y="1900238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1" name="Oval 49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2" name="Oval 49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3" name="Oval 50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4" name="Oval 501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5" name="Oval 50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6" name="Oval 503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7" name="Oval 504"/>
            <p:cNvSpPr>
              <a:spLocks noChangeArrowheads="1"/>
            </p:cNvSpPr>
            <p:nvPr/>
          </p:nvSpPr>
          <p:spPr bwMode="auto">
            <a:xfrm>
              <a:off x="7519988" y="2366963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8" name="Oval 505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59" name="Oval 506"/>
            <p:cNvSpPr>
              <a:spLocks noChangeArrowheads="1"/>
            </p:cNvSpPr>
            <p:nvPr/>
          </p:nvSpPr>
          <p:spPr bwMode="auto">
            <a:xfrm>
              <a:off x="5014913" y="191928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0" name="Oval 507"/>
            <p:cNvSpPr>
              <a:spLocks noChangeArrowheads="1"/>
            </p:cNvSpPr>
            <p:nvPr/>
          </p:nvSpPr>
          <p:spPr bwMode="auto">
            <a:xfrm>
              <a:off x="6738938" y="183356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1" name="Oval 508"/>
            <p:cNvSpPr>
              <a:spLocks noChangeArrowheads="1"/>
            </p:cNvSpPr>
            <p:nvPr/>
          </p:nvSpPr>
          <p:spPr bwMode="auto">
            <a:xfrm>
              <a:off x="7148513" y="23383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2" name="Oval 509"/>
            <p:cNvSpPr>
              <a:spLocks noChangeArrowheads="1"/>
            </p:cNvSpPr>
            <p:nvPr/>
          </p:nvSpPr>
          <p:spPr bwMode="auto">
            <a:xfrm>
              <a:off x="7034213" y="19383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3" name="Oval 51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4" name="Oval 511"/>
            <p:cNvSpPr>
              <a:spLocks noChangeArrowheads="1"/>
            </p:cNvSpPr>
            <p:nvPr/>
          </p:nvSpPr>
          <p:spPr bwMode="auto">
            <a:xfrm>
              <a:off x="4929188" y="190976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5" name="Oval 51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6" name="Oval 513"/>
            <p:cNvSpPr>
              <a:spLocks noChangeArrowheads="1"/>
            </p:cNvSpPr>
            <p:nvPr/>
          </p:nvSpPr>
          <p:spPr bwMode="auto">
            <a:xfrm>
              <a:off x="6453188" y="18621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7" name="Oval 514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8" name="Oval 51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69" name="Oval 51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0" name="Oval 517"/>
            <p:cNvSpPr>
              <a:spLocks noChangeArrowheads="1"/>
            </p:cNvSpPr>
            <p:nvPr/>
          </p:nvSpPr>
          <p:spPr bwMode="auto">
            <a:xfrm>
              <a:off x="6691313" y="16335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1" name="Oval 518"/>
            <p:cNvSpPr>
              <a:spLocks noChangeArrowheads="1"/>
            </p:cNvSpPr>
            <p:nvPr/>
          </p:nvSpPr>
          <p:spPr bwMode="auto">
            <a:xfrm>
              <a:off x="6510338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2" name="Oval 519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3" name="Oval 520"/>
            <p:cNvSpPr>
              <a:spLocks noChangeArrowheads="1"/>
            </p:cNvSpPr>
            <p:nvPr/>
          </p:nvSpPr>
          <p:spPr bwMode="auto">
            <a:xfrm>
              <a:off x="7243763" y="22526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4" name="Oval 521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5" name="Oval 522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6" name="Oval 523"/>
            <p:cNvSpPr>
              <a:spLocks noChangeArrowheads="1"/>
            </p:cNvSpPr>
            <p:nvPr/>
          </p:nvSpPr>
          <p:spPr bwMode="auto">
            <a:xfrm>
              <a:off x="5195888" y="19288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7" name="Oval 524"/>
            <p:cNvSpPr>
              <a:spLocks noChangeArrowheads="1"/>
            </p:cNvSpPr>
            <p:nvPr/>
          </p:nvSpPr>
          <p:spPr bwMode="auto">
            <a:xfrm>
              <a:off x="7310438" y="1938338"/>
              <a:ext cx="66675" cy="66675"/>
            </a:xfrm>
            <a:prstGeom prst="ellipse">
              <a:avLst/>
            </a:pr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8" name="Oval 525"/>
            <p:cNvSpPr>
              <a:spLocks noChangeArrowheads="1"/>
            </p:cNvSpPr>
            <p:nvPr/>
          </p:nvSpPr>
          <p:spPr bwMode="auto">
            <a:xfrm>
              <a:off x="7500938" y="2338388"/>
              <a:ext cx="66675" cy="66675"/>
            </a:xfrm>
            <a:prstGeom prst="ellipse">
              <a:avLst/>
            </a:pr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79" name="Oval 526"/>
            <p:cNvSpPr>
              <a:spLocks noChangeArrowheads="1"/>
            </p:cNvSpPr>
            <p:nvPr/>
          </p:nvSpPr>
          <p:spPr bwMode="auto">
            <a:xfrm>
              <a:off x="6453188" y="17192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0" name="Oval 527"/>
            <p:cNvSpPr>
              <a:spLocks noChangeArrowheads="1"/>
            </p:cNvSpPr>
            <p:nvPr/>
          </p:nvSpPr>
          <p:spPr bwMode="auto">
            <a:xfrm>
              <a:off x="7110413" y="23002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1" name="Oval 528"/>
            <p:cNvSpPr>
              <a:spLocks noChangeArrowheads="1"/>
            </p:cNvSpPr>
            <p:nvPr/>
          </p:nvSpPr>
          <p:spPr bwMode="auto">
            <a:xfrm>
              <a:off x="5967413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2" name="Oval 529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3" name="Oval 530"/>
            <p:cNvSpPr>
              <a:spLocks noChangeArrowheads="1"/>
            </p:cNvSpPr>
            <p:nvPr/>
          </p:nvSpPr>
          <p:spPr bwMode="auto">
            <a:xfrm>
              <a:off x="6053138" y="16621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4" name="Oval 53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5" name="Oval 532"/>
            <p:cNvSpPr>
              <a:spLocks noChangeArrowheads="1"/>
            </p:cNvSpPr>
            <p:nvPr/>
          </p:nvSpPr>
          <p:spPr bwMode="auto">
            <a:xfrm>
              <a:off x="5386388" y="18811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6" name="Oval 533"/>
            <p:cNvSpPr>
              <a:spLocks noChangeArrowheads="1"/>
            </p:cNvSpPr>
            <p:nvPr/>
          </p:nvSpPr>
          <p:spPr bwMode="auto">
            <a:xfrm>
              <a:off x="4929188" y="1871663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7" name="Oval 53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8" name="Oval 535"/>
            <p:cNvSpPr>
              <a:spLocks noChangeArrowheads="1"/>
            </p:cNvSpPr>
            <p:nvPr/>
          </p:nvSpPr>
          <p:spPr bwMode="auto">
            <a:xfrm>
              <a:off x="7415213" y="190976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89" name="Oval 536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0" name="Oval 53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1" name="Oval 538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2" name="Oval 539"/>
            <p:cNvSpPr>
              <a:spLocks noChangeArrowheads="1"/>
            </p:cNvSpPr>
            <p:nvPr/>
          </p:nvSpPr>
          <p:spPr bwMode="auto">
            <a:xfrm>
              <a:off x="548163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3" name="Oval 54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4" name="Oval 541"/>
            <p:cNvSpPr>
              <a:spLocks noChangeArrowheads="1"/>
            </p:cNvSpPr>
            <p:nvPr/>
          </p:nvSpPr>
          <p:spPr bwMode="auto">
            <a:xfrm>
              <a:off x="4891088" y="16906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5" name="Oval 542"/>
            <p:cNvSpPr>
              <a:spLocks noChangeArrowheads="1"/>
            </p:cNvSpPr>
            <p:nvPr/>
          </p:nvSpPr>
          <p:spPr bwMode="auto">
            <a:xfrm>
              <a:off x="6786563" y="17097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6" name="Oval 54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7" name="Oval 544"/>
            <p:cNvSpPr>
              <a:spLocks noChangeArrowheads="1"/>
            </p:cNvSpPr>
            <p:nvPr/>
          </p:nvSpPr>
          <p:spPr bwMode="auto">
            <a:xfrm>
              <a:off x="5700713" y="188118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8" name="Oval 545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599" name="Oval 546"/>
            <p:cNvSpPr>
              <a:spLocks noChangeArrowheads="1"/>
            </p:cNvSpPr>
            <p:nvPr/>
          </p:nvSpPr>
          <p:spPr bwMode="auto">
            <a:xfrm>
              <a:off x="7310438" y="2433638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0" name="Oval 547"/>
            <p:cNvSpPr>
              <a:spLocks noChangeArrowheads="1"/>
            </p:cNvSpPr>
            <p:nvPr/>
          </p:nvSpPr>
          <p:spPr bwMode="auto">
            <a:xfrm>
              <a:off x="7339013" y="19192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1" name="Oval 548"/>
            <p:cNvSpPr>
              <a:spLocks noChangeArrowheads="1"/>
            </p:cNvSpPr>
            <p:nvPr/>
          </p:nvSpPr>
          <p:spPr bwMode="auto">
            <a:xfrm>
              <a:off x="5995988" y="18145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2" name="Oval 549"/>
            <p:cNvSpPr>
              <a:spLocks noChangeArrowheads="1"/>
            </p:cNvSpPr>
            <p:nvPr/>
          </p:nvSpPr>
          <p:spPr bwMode="auto">
            <a:xfrm>
              <a:off x="7186613" y="22336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3" name="Oval 550"/>
            <p:cNvSpPr>
              <a:spLocks noChangeArrowheads="1"/>
            </p:cNvSpPr>
            <p:nvPr/>
          </p:nvSpPr>
          <p:spPr bwMode="auto">
            <a:xfrm>
              <a:off x="6748463" y="17287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4" name="Oval 551"/>
            <p:cNvSpPr>
              <a:spLocks noChangeArrowheads="1"/>
            </p:cNvSpPr>
            <p:nvPr/>
          </p:nvSpPr>
          <p:spPr bwMode="auto">
            <a:xfrm>
              <a:off x="5072063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5" name="Oval 552"/>
            <p:cNvSpPr>
              <a:spLocks noChangeArrowheads="1"/>
            </p:cNvSpPr>
            <p:nvPr/>
          </p:nvSpPr>
          <p:spPr bwMode="auto">
            <a:xfrm>
              <a:off x="4576763" y="17478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6" name="Oval 553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7" name="Oval 554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8" name="Oval 555"/>
            <p:cNvSpPr>
              <a:spLocks noChangeArrowheads="1"/>
            </p:cNvSpPr>
            <p:nvPr/>
          </p:nvSpPr>
          <p:spPr bwMode="auto">
            <a:xfrm>
              <a:off x="7005638" y="1938338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09" name="Oval 55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0" name="Oval 55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1" name="Oval 55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2" name="Oval 559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3" name="Oval 560"/>
            <p:cNvSpPr>
              <a:spLocks noChangeArrowheads="1"/>
            </p:cNvSpPr>
            <p:nvPr/>
          </p:nvSpPr>
          <p:spPr bwMode="auto">
            <a:xfrm>
              <a:off x="5815013" y="18811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4" name="Oval 561"/>
            <p:cNvSpPr>
              <a:spLocks noChangeArrowheads="1"/>
            </p:cNvSpPr>
            <p:nvPr/>
          </p:nvSpPr>
          <p:spPr bwMode="auto">
            <a:xfrm>
              <a:off x="6681788" y="18526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5" name="Oval 562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6" name="Oval 56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7" name="Oval 56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8" name="Oval 565"/>
            <p:cNvSpPr>
              <a:spLocks noChangeArrowheads="1"/>
            </p:cNvSpPr>
            <p:nvPr/>
          </p:nvSpPr>
          <p:spPr bwMode="auto">
            <a:xfrm>
              <a:off x="7281863" y="22431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19" name="Oval 56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0" name="Oval 56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1" name="Oval 568"/>
            <p:cNvSpPr>
              <a:spLocks noChangeArrowheads="1"/>
            </p:cNvSpPr>
            <p:nvPr/>
          </p:nvSpPr>
          <p:spPr bwMode="auto">
            <a:xfrm>
              <a:off x="5567363" y="17287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2" name="Oval 569"/>
            <p:cNvSpPr>
              <a:spLocks noChangeArrowheads="1"/>
            </p:cNvSpPr>
            <p:nvPr/>
          </p:nvSpPr>
          <p:spPr bwMode="auto">
            <a:xfrm>
              <a:off x="6224588" y="1538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3" name="Oval 570"/>
            <p:cNvSpPr>
              <a:spLocks noChangeArrowheads="1"/>
            </p:cNvSpPr>
            <p:nvPr/>
          </p:nvSpPr>
          <p:spPr bwMode="auto">
            <a:xfrm>
              <a:off x="6853238" y="17668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4" name="Oval 571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5" name="Oval 572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6" name="Oval 57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7" name="Oval 57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8" name="Oval 57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29" name="Oval 576"/>
            <p:cNvSpPr>
              <a:spLocks noChangeArrowheads="1"/>
            </p:cNvSpPr>
            <p:nvPr/>
          </p:nvSpPr>
          <p:spPr bwMode="auto">
            <a:xfrm>
              <a:off x="7386638" y="2243138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0" name="Oval 577"/>
            <p:cNvSpPr>
              <a:spLocks noChangeArrowheads="1"/>
            </p:cNvSpPr>
            <p:nvPr/>
          </p:nvSpPr>
          <p:spPr bwMode="auto">
            <a:xfrm>
              <a:off x="7415213" y="1909763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1" name="Oval 578"/>
            <p:cNvSpPr>
              <a:spLocks noChangeArrowheads="1"/>
            </p:cNvSpPr>
            <p:nvPr/>
          </p:nvSpPr>
          <p:spPr bwMode="auto">
            <a:xfrm>
              <a:off x="6138863" y="13382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2" name="Oval 579"/>
            <p:cNvSpPr>
              <a:spLocks noChangeArrowheads="1"/>
            </p:cNvSpPr>
            <p:nvPr/>
          </p:nvSpPr>
          <p:spPr bwMode="auto">
            <a:xfrm>
              <a:off x="5367338" y="19383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3" name="Oval 580"/>
            <p:cNvSpPr>
              <a:spLocks noChangeArrowheads="1"/>
            </p:cNvSpPr>
            <p:nvPr/>
          </p:nvSpPr>
          <p:spPr bwMode="auto">
            <a:xfrm>
              <a:off x="5614988" y="18907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4" name="Oval 58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5" name="Oval 582"/>
            <p:cNvSpPr>
              <a:spLocks noChangeArrowheads="1"/>
            </p:cNvSpPr>
            <p:nvPr/>
          </p:nvSpPr>
          <p:spPr bwMode="auto">
            <a:xfrm>
              <a:off x="631983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6" name="Oval 583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7" name="Oval 584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8" name="Oval 585"/>
            <p:cNvSpPr>
              <a:spLocks noChangeArrowheads="1"/>
            </p:cNvSpPr>
            <p:nvPr/>
          </p:nvSpPr>
          <p:spPr bwMode="auto">
            <a:xfrm>
              <a:off x="7205663" y="19192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39" name="Oval 58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0" name="Oval 58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1" name="Oval 588"/>
            <p:cNvSpPr>
              <a:spLocks noChangeArrowheads="1"/>
            </p:cNvSpPr>
            <p:nvPr/>
          </p:nvSpPr>
          <p:spPr bwMode="auto">
            <a:xfrm>
              <a:off x="7129463" y="22812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2" name="Oval 589"/>
            <p:cNvSpPr>
              <a:spLocks noChangeArrowheads="1"/>
            </p:cNvSpPr>
            <p:nvPr/>
          </p:nvSpPr>
          <p:spPr bwMode="auto">
            <a:xfrm>
              <a:off x="6034088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3" name="Oval 59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4" name="Oval 591"/>
            <p:cNvSpPr>
              <a:spLocks noChangeArrowheads="1"/>
            </p:cNvSpPr>
            <p:nvPr/>
          </p:nvSpPr>
          <p:spPr bwMode="auto">
            <a:xfrm>
              <a:off x="73199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5" name="Oval 592"/>
            <p:cNvSpPr>
              <a:spLocks noChangeArrowheads="1"/>
            </p:cNvSpPr>
            <p:nvPr/>
          </p:nvSpPr>
          <p:spPr bwMode="auto">
            <a:xfrm>
              <a:off x="6386513" y="19383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6" name="Oval 593"/>
            <p:cNvSpPr>
              <a:spLocks noChangeArrowheads="1"/>
            </p:cNvSpPr>
            <p:nvPr/>
          </p:nvSpPr>
          <p:spPr bwMode="auto">
            <a:xfrm>
              <a:off x="6157913" y="191928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7" name="Oval 594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8" name="Oval 595"/>
            <p:cNvSpPr>
              <a:spLocks noChangeArrowheads="1"/>
            </p:cNvSpPr>
            <p:nvPr/>
          </p:nvSpPr>
          <p:spPr bwMode="auto">
            <a:xfrm>
              <a:off x="5691188" y="172878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49" name="Oval 59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0" name="Oval 597"/>
            <p:cNvSpPr>
              <a:spLocks noChangeArrowheads="1"/>
            </p:cNvSpPr>
            <p:nvPr/>
          </p:nvSpPr>
          <p:spPr bwMode="auto">
            <a:xfrm>
              <a:off x="7396163" y="2224088"/>
              <a:ext cx="66675" cy="66675"/>
            </a:xfrm>
            <a:prstGeom prst="ellipse">
              <a:avLst/>
            </a:prstGeom>
            <a:solidFill>
              <a:srgbClr val="30FF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1" name="Oval 59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2" name="Oval 59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3" name="Oval 600"/>
            <p:cNvSpPr>
              <a:spLocks noChangeArrowheads="1"/>
            </p:cNvSpPr>
            <p:nvPr/>
          </p:nvSpPr>
          <p:spPr bwMode="auto">
            <a:xfrm>
              <a:off x="6053138" y="19097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4" name="Oval 601"/>
            <p:cNvSpPr>
              <a:spLocks noChangeArrowheads="1"/>
            </p:cNvSpPr>
            <p:nvPr/>
          </p:nvSpPr>
          <p:spPr bwMode="auto">
            <a:xfrm>
              <a:off x="5195888" y="19288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5" name="Oval 60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6" name="Oval 603"/>
            <p:cNvSpPr>
              <a:spLocks noChangeArrowheads="1"/>
            </p:cNvSpPr>
            <p:nvPr/>
          </p:nvSpPr>
          <p:spPr bwMode="auto">
            <a:xfrm>
              <a:off x="7291388" y="18716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7" name="Oval 60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8" name="Oval 605"/>
            <p:cNvSpPr>
              <a:spLocks noChangeArrowheads="1"/>
            </p:cNvSpPr>
            <p:nvPr/>
          </p:nvSpPr>
          <p:spPr bwMode="auto">
            <a:xfrm>
              <a:off x="4652963" y="17764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59" name="Oval 606"/>
            <p:cNvSpPr>
              <a:spLocks noChangeArrowheads="1"/>
            </p:cNvSpPr>
            <p:nvPr/>
          </p:nvSpPr>
          <p:spPr bwMode="auto">
            <a:xfrm>
              <a:off x="7205663" y="2281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0" name="Oval 6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1" name="Oval 608"/>
            <p:cNvSpPr>
              <a:spLocks noChangeArrowheads="1"/>
            </p:cNvSpPr>
            <p:nvPr/>
          </p:nvSpPr>
          <p:spPr bwMode="auto">
            <a:xfrm>
              <a:off x="6967538" y="1938338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2" name="Oval 609"/>
            <p:cNvSpPr>
              <a:spLocks noChangeArrowheads="1"/>
            </p:cNvSpPr>
            <p:nvPr/>
          </p:nvSpPr>
          <p:spPr bwMode="auto">
            <a:xfrm>
              <a:off x="7339013" y="191928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3" name="Oval 611"/>
            <p:cNvSpPr>
              <a:spLocks noChangeArrowheads="1"/>
            </p:cNvSpPr>
            <p:nvPr/>
          </p:nvSpPr>
          <p:spPr bwMode="auto">
            <a:xfrm>
              <a:off x="7434263" y="2233613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4" name="Oval 61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5" name="Oval 613"/>
            <p:cNvSpPr>
              <a:spLocks noChangeArrowheads="1"/>
            </p:cNvSpPr>
            <p:nvPr/>
          </p:nvSpPr>
          <p:spPr bwMode="auto">
            <a:xfrm>
              <a:off x="6538913" y="17478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6" name="Oval 614"/>
            <p:cNvSpPr>
              <a:spLocks noChangeArrowheads="1"/>
            </p:cNvSpPr>
            <p:nvPr/>
          </p:nvSpPr>
          <p:spPr bwMode="auto">
            <a:xfrm>
              <a:off x="70723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7" name="Oval 615"/>
            <p:cNvSpPr>
              <a:spLocks noChangeArrowheads="1"/>
            </p:cNvSpPr>
            <p:nvPr/>
          </p:nvSpPr>
          <p:spPr bwMode="auto">
            <a:xfrm>
              <a:off x="7243763" y="226218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8" name="Oval 616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69" name="Oval 61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0" name="Oval 618"/>
            <p:cNvSpPr>
              <a:spLocks noChangeArrowheads="1"/>
            </p:cNvSpPr>
            <p:nvPr/>
          </p:nvSpPr>
          <p:spPr bwMode="auto">
            <a:xfrm>
              <a:off x="6567488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1" name="Oval 619"/>
            <p:cNvSpPr>
              <a:spLocks noChangeArrowheads="1"/>
            </p:cNvSpPr>
            <p:nvPr/>
          </p:nvSpPr>
          <p:spPr bwMode="auto">
            <a:xfrm>
              <a:off x="6281738" y="1909763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2" name="Oval 620"/>
            <p:cNvSpPr>
              <a:spLocks noChangeArrowheads="1"/>
            </p:cNvSpPr>
            <p:nvPr/>
          </p:nvSpPr>
          <p:spPr bwMode="auto">
            <a:xfrm>
              <a:off x="5310188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3" name="Oval 621"/>
            <p:cNvSpPr>
              <a:spLocks noChangeArrowheads="1"/>
            </p:cNvSpPr>
            <p:nvPr/>
          </p:nvSpPr>
          <p:spPr bwMode="auto">
            <a:xfrm>
              <a:off x="6176963" y="156686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4" name="Oval 62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5" name="Oval 623"/>
            <p:cNvSpPr>
              <a:spLocks noChangeArrowheads="1"/>
            </p:cNvSpPr>
            <p:nvPr/>
          </p:nvSpPr>
          <p:spPr bwMode="auto">
            <a:xfrm>
              <a:off x="7453313" y="19192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6" name="Oval 624"/>
            <p:cNvSpPr>
              <a:spLocks noChangeArrowheads="1"/>
            </p:cNvSpPr>
            <p:nvPr/>
          </p:nvSpPr>
          <p:spPr bwMode="auto">
            <a:xfrm>
              <a:off x="6881813" y="17383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7" name="Oval 62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8" name="Oval 62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79" name="Oval 627"/>
            <p:cNvSpPr>
              <a:spLocks noChangeArrowheads="1"/>
            </p:cNvSpPr>
            <p:nvPr/>
          </p:nvSpPr>
          <p:spPr bwMode="auto">
            <a:xfrm>
              <a:off x="6824663" y="184308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0" name="Oval 62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1" name="Oval 629"/>
            <p:cNvSpPr>
              <a:spLocks noChangeArrowheads="1"/>
            </p:cNvSpPr>
            <p:nvPr/>
          </p:nvSpPr>
          <p:spPr bwMode="auto">
            <a:xfrm>
              <a:off x="6453188" y="1481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2" name="Oval 630"/>
            <p:cNvSpPr>
              <a:spLocks noChangeArrowheads="1"/>
            </p:cNvSpPr>
            <p:nvPr/>
          </p:nvSpPr>
          <p:spPr bwMode="auto">
            <a:xfrm>
              <a:off x="7310438" y="22717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3" name="Oval 631"/>
            <p:cNvSpPr>
              <a:spLocks noChangeArrowheads="1"/>
            </p:cNvSpPr>
            <p:nvPr/>
          </p:nvSpPr>
          <p:spPr bwMode="auto">
            <a:xfrm>
              <a:off x="7167563" y="22240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4" name="Oval 632"/>
            <p:cNvSpPr>
              <a:spLocks noChangeArrowheads="1"/>
            </p:cNvSpPr>
            <p:nvPr/>
          </p:nvSpPr>
          <p:spPr bwMode="auto">
            <a:xfrm>
              <a:off x="6367463" y="16621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5" name="Oval 633"/>
            <p:cNvSpPr>
              <a:spLocks noChangeArrowheads="1"/>
            </p:cNvSpPr>
            <p:nvPr/>
          </p:nvSpPr>
          <p:spPr bwMode="auto">
            <a:xfrm>
              <a:off x="5567363" y="1785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6" name="Oval 634"/>
            <p:cNvSpPr>
              <a:spLocks noChangeArrowheads="1"/>
            </p:cNvSpPr>
            <p:nvPr/>
          </p:nvSpPr>
          <p:spPr bwMode="auto">
            <a:xfrm>
              <a:off x="51101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7" name="Oval 63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8" name="Oval 636"/>
            <p:cNvSpPr>
              <a:spLocks noChangeArrowheads="1"/>
            </p:cNvSpPr>
            <p:nvPr/>
          </p:nvSpPr>
          <p:spPr bwMode="auto">
            <a:xfrm>
              <a:off x="6481763" y="17478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89" name="Oval 637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0" name="Oval 638"/>
            <p:cNvSpPr>
              <a:spLocks noChangeArrowheads="1"/>
            </p:cNvSpPr>
            <p:nvPr/>
          </p:nvSpPr>
          <p:spPr bwMode="auto">
            <a:xfrm>
              <a:off x="5033963" y="17478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1" name="Oval 639"/>
            <p:cNvSpPr>
              <a:spLocks noChangeArrowheads="1"/>
            </p:cNvSpPr>
            <p:nvPr/>
          </p:nvSpPr>
          <p:spPr bwMode="auto">
            <a:xfrm>
              <a:off x="5367338" y="19383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2" name="Oval 640"/>
            <p:cNvSpPr>
              <a:spLocks noChangeArrowheads="1"/>
            </p:cNvSpPr>
            <p:nvPr/>
          </p:nvSpPr>
          <p:spPr bwMode="auto">
            <a:xfrm>
              <a:off x="5414963" y="19192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3" name="Oval 64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4" name="Oval 642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5" name="Oval 64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6" name="Oval 644"/>
            <p:cNvSpPr>
              <a:spLocks noChangeArrowheads="1"/>
            </p:cNvSpPr>
            <p:nvPr/>
          </p:nvSpPr>
          <p:spPr bwMode="auto">
            <a:xfrm>
              <a:off x="7224713" y="22717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7" name="Oval 64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8" name="Oval 646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699" name="Oval 647"/>
            <p:cNvSpPr>
              <a:spLocks noChangeArrowheads="1"/>
            </p:cNvSpPr>
            <p:nvPr/>
          </p:nvSpPr>
          <p:spPr bwMode="auto">
            <a:xfrm>
              <a:off x="7424738" y="19192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0" name="Oval 648"/>
            <p:cNvSpPr>
              <a:spLocks noChangeArrowheads="1"/>
            </p:cNvSpPr>
            <p:nvPr/>
          </p:nvSpPr>
          <p:spPr bwMode="auto">
            <a:xfrm>
              <a:off x="6557963" y="1909763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1" name="Oval 64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2" name="Oval 650"/>
            <p:cNvSpPr>
              <a:spLocks noChangeArrowheads="1"/>
            </p:cNvSpPr>
            <p:nvPr/>
          </p:nvSpPr>
          <p:spPr bwMode="auto">
            <a:xfrm>
              <a:off x="7253288" y="18716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3" name="Oval 651"/>
            <p:cNvSpPr>
              <a:spLocks noChangeArrowheads="1"/>
            </p:cNvSpPr>
            <p:nvPr/>
          </p:nvSpPr>
          <p:spPr bwMode="auto">
            <a:xfrm>
              <a:off x="6757988" y="1833563"/>
              <a:ext cx="66675" cy="66675"/>
            </a:xfrm>
            <a:prstGeom prst="ellipse">
              <a:avLst/>
            </a:pr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4" name="Oval 652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5" name="Oval 653"/>
            <p:cNvSpPr>
              <a:spLocks noChangeArrowheads="1"/>
            </p:cNvSpPr>
            <p:nvPr/>
          </p:nvSpPr>
          <p:spPr bwMode="auto">
            <a:xfrm>
              <a:off x="6853238" y="19097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6" name="Oval 65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7" name="Oval 65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8" name="Oval 656"/>
            <p:cNvSpPr>
              <a:spLocks noChangeArrowheads="1"/>
            </p:cNvSpPr>
            <p:nvPr/>
          </p:nvSpPr>
          <p:spPr bwMode="auto">
            <a:xfrm>
              <a:off x="4576763" y="17764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09" name="Oval 657"/>
            <p:cNvSpPr>
              <a:spLocks noChangeArrowheads="1"/>
            </p:cNvSpPr>
            <p:nvPr/>
          </p:nvSpPr>
          <p:spPr bwMode="auto">
            <a:xfrm>
              <a:off x="7224713" y="22812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0" name="Oval 65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1" name="Oval 659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2" name="Oval 660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3" name="Oval 661"/>
            <p:cNvSpPr>
              <a:spLocks noChangeArrowheads="1"/>
            </p:cNvSpPr>
            <p:nvPr/>
          </p:nvSpPr>
          <p:spPr bwMode="auto">
            <a:xfrm>
              <a:off x="45767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4" name="Oval 66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5" name="Oval 663"/>
            <p:cNvSpPr>
              <a:spLocks noChangeArrowheads="1"/>
            </p:cNvSpPr>
            <p:nvPr/>
          </p:nvSpPr>
          <p:spPr bwMode="auto">
            <a:xfrm>
              <a:off x="5348288" y="18240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6" name="Oval 66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7" name="Oval 665"/>
            <p:cNvSpPr>
              <a:spLocks noChangeArrowheads="1"/>
            </p:cNvSpPr>
            <p:nvPr/>
          </p:nvSpPr>
          <p:spPr bwMode="auto">
            <a:xfrm>
              <a:off x="7510463" y="19383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8" name="Oval 666"/>
            <p:cNvSpPr>
              <a:spLocks noChangeArrowheads="1"/>
            </p:cNvSpPr>
            <p:nvPr/>
          </p:nvSpPr>
          <p:spPr bwMode="auto">
            <a:xfrm>
              <a:off x="6415088" y="1500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19" name="Oval 667"/>
            <p:cNvSpPr>
              <a:spLocks noChangeArrowheads="1"/>
            </p:cNvSpPr>
            <p:nvPr/>
          </p:nvSpPr>
          <p:spPr bwMode="auto">
            <a:xfrm>
              <a:off x="6110288" y="16811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0" name="Oval 668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1" name="Oval 669"/>
            <p:cNvSpPr>
              <a:spLocks noChangeArrowheads="1"/>
            </p:cNvSpPr>
            <p:nvPr/>
          </p:nvSpPr>
          <p:spPr bwMode="auto">
            <a:xfrm>
              <a:off x="5195888" y="1909763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2" name="Oval 67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3" name="Oval 67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4" name="Oval 672"/>
            <p:cNvSpPr>
              <a:spLocks noChangeArrowheads="1"/>
            </p:cNvSpPr>
            <p:nvPr/>
          </p:nvSpPr>
          <p:spPr bwMode="auto">
            <a:xfrm>
              <a:off x="548163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5" name="Oval 673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6" name="Oval 674"/>
            <p:cNvSpPr>
              <a:spLocks noChangeArrowheads="1"/>
            </p:cNvSpPr>
            <p:nvPr/>
          </p:nvSpPr>
          <p:spPr bwMode="auto">
            <a:xfrm>
              <a:off x="5643563" y="191928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7" name="Oval 675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8" name="Oval 676"/>
            <p:cNvSpPr>
              <a:spLocks noChangeArrowheads="1"/>
            </p:cNvSpPr>
            <p:nvPr/>
          </p:nvSpPr>
          <p:spPr bwMode="auto">
            <a:xfrm>
              <a:off x="6367463" y="13573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29" name="Oval 677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0" name="Oval 678"/>
            <p:cNvSpPr>
              <a:spLocks noChangeArrowheads="1"/>
            </p:cNvSpPr>
            <p:nvPr/>
          </p:nvSpPr>
          <p:spPr bwMode="auto">
            <a:xfrm>
              <a:off x="6557963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1" name="Oval 679"/>
            <p:cNvSpPr>
              <a:spLocks noChangeArrowheads="1"/>
            </p:cNvSpPr>
            <p:nvPr/>
          </p:nvSpPr>
          <p:spPr bwMode="auto">
            <a:xfrm>
              <a:off x="513873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2" name="Oval 68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3" name="Oval 681"/>
            <p:cNvSpPr>
              <a:spLocks noChangeArrowheads="1"/>
            </p:cNvSpPr>
            <p:nvPr/>
          </p:nvSpPr>
          <p:spPr bwMode="auto">
            <a:xfrm>
              <a:off x="6110288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4" name="Oval 682"/>
            <p:cNvSpPr>
              <a:spLocks noChangeArrowheads="1"/>
            </p:cNvSpPr>
            <p:nvPr/>
          </p:nvSpPr>
          <p:spPr bwMode="auto">
            <a:xfrm>
              <a:off x="6186488" y="1462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5" name="Oval 683"/>
            <p:cNvSpPr>
              <a:spLocks noChangeArrowheads="1"/>
            </p:cNvSpPr>
            <p:nvPr/>
          </p:nvSpPr>
          <p:spPr bwMode="auto">
            <a:xfrm>
              <a:off x="6100763" y="16144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6" name="Oval 684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7" name="Oval 685"/>
            <p:cNvSpPr>
              <a:spLocks noChangeArrowheads="1"/>
            </p:cNvSpPr>
            <p:nvPr/>
          </p:nvSpPr>
          <p:spPr bwMode="auto">
            <a:xfrm>
              <a:off x="7167563" y="223361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8" name="Oval 68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39" name="Oval 687"/>
            <p:cNvSpPr>
              <a:spLocks noChangeArrowheads="1"/>
            </p:cNvSpPr>
            <p:nvPr/>
          </p:nvSpPr>
          <p:spPr bwMode="auto">
            <a:xfrm>
              <a:off x="4576763" y="1843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0" name="Oval 688"/>
            <p:cNvSpPr>
              <a:spLocks noChangeArrowheads="1"/>
            </p:cNvSpPr>
            <p:nvPr/>
          </p:nvSpPr>
          <p:spPr bwMode="auto">
            <a:xfrm>
              <a:off x="6100763" y="13382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1" name="Oval 689"/>
            <p:cNvSpPr>
              <a:spLocks noChangeArrowheads="1"/>
            </p:cNvSpPr>
            <p:nvPr/>
          </p:nvSpPr>
          <p:spPr bwMode="auto">
            <a:xfrm>
              <a:off x="5367338" y="1862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2" name="Oval 690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3" name="Oval 691"/>
            <p:cNvSpPr>
              <a:spLocks noChangeArrowheads="1"/>
            </p:cNvSpPr>
            <p:nvPr/>
          </p:nvSpPr>
          <p:spPr bwMode="auto">
            <a:xfrm>
              <a:off x="7377113" y="229076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4" name="Oval 692"/>
            <p:cNvSpPr>
              <a:spLocks noChangeArrowheads="1"/>
            </p:cNvSpPr>
            <p:nvPr/>
          </p:nvSpPr>
          <p:spPr bwMode="auto">
            <a:xfrm>
              <a:off x="6710363" y="16811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5" name="Oval 693"/>
            <p:cNvSpPr>
              <a:spLocks noChangeArrowheads="1"/>
            </p:cNvSpPr>
            <p:nvPr/>
          </p:nvSpPr>
          <p:spPr bwMode="auto">
            <a:xfrm>
              <a:off x="6357938" y="16049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6" name="Oval 694"/>
            <p:cNvSpPr>
              <a:spLocks noChangeArrowheads="1"/>
            </p:cNvSpPr>
            <p:nvPr/>
          </p:nvSpPr>
          <p:spPr bwMode="auto">
            <a:xfrm>
              <a:off x="7329488" y="1909763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7" name="Oval 695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8" name="Oval 69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49" name="Oval 697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0" name="Oval 698"/>
            <p:cNvSpPr>
              <a:spLocks noChangeArrowheads="1"/>
            </p:cNvSpPr>
            <p:nvPr/>
          </p:nvSpPr>
          <p:spPr bwMode="auto">
            <a:xfrm>
              <a:off x="7091363" y="17859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1" name="Oval 69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2" name="Oval 700"/>
            <p:cNvSpPr>
              <a:spLocks noChangeArrowheads="1"/>
            </p:cNvSpPr>
            <p:nvPr/>
          </p:nvSpPr>
          <p:spPr bwMode="auto">
            <a:xfrm>
              <a:off x="6777038" y="183356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3" name="Oval 701"/>
            <p:cNvSpPr>
              <a:spLocks noChangeArrowheads="1"/>
            </p:cNvSpPr>
            <p:nvPr/>
          </p:nvSpPr>
          <p:spPr bwMode="auto">
            <a:xfrm>
              <a:off x="4576763" y="18145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4" name="Oval 702"/>
            <p:cNvSpPr>
              <a:spLocks noChangeArrowheads="1"/>
            </p:cNvSpPr>
            <p:nvPr/>
          </p:nvSpPr>
          <p:spPr bwMode="auto">
            <a:xfrm>
              <a:off x="7110413" y="22907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5" name="Oval 70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6" name="Oval 70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7" name="Oval 705"/>
            <p:cNvSpPr>
              <a:spLocks noChangeArrowheads="1"/>
            </p:cNvSpPr>
            <p:nvPr/>
          </p:nvSpPr>
          <p:spPr bwMode="auto">
            <a:xfrm>
              <a:off x="6329363" y="16144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8" name="Oval 70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59" name="Oval 707"/>
            <p:cNvSpPr>
              <a:spLocks noChangeArrowheads="1"/>
            </p:cNvSpPr>
            <p:nvPr/>
          </p:nvSpPr>
          <p:spPr bwMode="auto">
            <a:xfrm>
              <a:off x="6224588" y="1328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0" name="Oval 708"/>
            <p:cNvSpPr>
              <a:spLocks noChangeArrowheads="1"/>
            </p:cNvSpPr>
            <p:nvPr/>
          </p:nvSpPr>
          <p:spPr bwMode="auto">
            <a:xfrm>
              <a:off x="6157913" y="1919288"/>
              <a:ext cx="66675" cy="66675"/>
            </a:xfrm>
            <a:prstGeom prst="ellipse">
              <a:avLst/>
            </a:pr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1" name="Oval 709"/>
            <p:cNvSpPr>
              <a:spLocks noChangeArrowheads="1"/>
            </p:cNvSpPr>
            <p:nvPr/>
          </p:nvSpPr>
          <p:spPr bwMode="auto">
            <a:xfrm>
              <a:off x="7100888" y="22526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2" name="Oval 71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3" name="Oval 711"/>
            <p:cNvSpPr>
              <a:spLocks noChangeArrowheads="1"/>
            </p:cNvSpPr>
            <p:nvPr/>
          </p:nvSpPr>
          <p:spPr bwMode="auto">
            <a:xfrm>
              <a:off x="7072313" y="193833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4" name="Oval 712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5" name="Oval 71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6" name="Oval 714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7" name="Oval 715"/>
            <p:cNvSpPr>
              <a:spLocks noChangeArrowheads="1"/>
            </p:cNvSpPr>
            <p:nvPr/>
          </p:nvSpPr>
          <p:spPr bwMode="auto">
            <a:xfrm>
              <a:off x="6348413" y="191928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8" name="Oval 716"/>
            <p:cNvSpPr>
              <a:spLocks noChangeArrowheads="1"/>
            </p:cNvSpPr>
            <p:nvPr/>
          </p:nvSpPr>
          <p:spPr bwMode="auto">
            <a:xfrm>
              <a:off x="6643688" y="188118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69" name="Oval 71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0" name="Oval 71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1" name="Oval 719"/>
            <p:cNvSpPr>
              <a:spLocks noChangeArrowheads="1"/>
            </p:cNvSpPr>
            <p:nvPr/>
          </p:nvSpPr>
          <p:spPr bwMode="auto">
            <a:xfrm>
              <a:off x="7434263" y="1947863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2" name="Oval 720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3" name="Oval 721"/>
            <p:cNvSpPr>
              <a:spLocks noChangeArrowheads="1"/>
            </p:cNvSpPr>
            <p:nvPr/>
          </p:nvSpPr>
          <p:spPr bwMode="auto">
            <a:xfrm>
              <a:off x="5881688" y="16144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4" name="Oval 722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5" name="Oval 723"/>
            <p:cNvSpPr>
              <a:spLocks noChangeArrowheads="1"/>
            </p:cNvSpPr>
            <p:nvPr/>
          </p:nvSpPr>
          <p:spPr bwMode="auto">
            <a:xfrm>
              <a:off x="6510338" y="15192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6" name="Oval 724"/>
            <p:cNvSpPr>
              <a:spLocks noChangeArrowheads="1"/>
            </p:cNvSpPr>
            <p:nvPr/>
          </p:nvSpPr>
          <p:spPr bwMode="auto">
            <a:xfrm>
              <a:off x="7138988" y="232886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7" name="Oval 72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8" name="Oval 726"/>
            <p:cNvSpPr>
              <a:spLocks noChangeArrowheads="1"/>
            </p:cNvSpPr>
            <p:nvPr/>
          </p:nvSpPr>
          <p:spPr bwMode="auto">
            <a:xfrm>
              <a:off x="6319838" y="192881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79" name="Oval 727"/>
            <p:cNvSpPr>
              <a:spLocks noChangeArrowheads="1"/>
            </p:cNvSpPr>
            <p:nvPr/>
          </p:nvSpPr>
          <p:spPr bwMode="auto">
            <a:xfrm>
              <a:off x="6319838" y="1376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0" name="Oval 728"/>
            <p:cNvSpPr>
              <a:spLocks noChangeArrowheads="1"/>
            </p:cNvSpPr>
            <p:nvPr/>
          </p:nvSpPr>
          <p:spPr bwMode="auto">
            <a:xfrm>
              <a:off x="6091238" y="1490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1" name="Oval 729"/>
            <p:cNvSpPr>
              <a:spLocks noChangeArrowheads="1"/>
            </p:cNvSpPr>
            <p:nvPr/>
          </p:nvSpPr>
          <p:spPr bwMode="auto">
            <a:xfrm>
              <a:off x="6034088" y="16335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2" name="Oval 730"/>
            <p:cNvSpPr>
              <a:spLocks noChangeArrowheads="1"/>
            </p:cNvSpPr>
            <p:nvPr/>
          </p:nvSpPr>
          <p:spPr bwMode="auto">
            <a:xfrm>
              <a:off x="5853113" y="17478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3" name="Oval 731"/>
            <p:cNvSpPr>
              <a:spLocks noChangeArrowheads="1"/>
            </p:cNvSpPr>
            <p:nvPr/>
          </p:nvSpPr>
          <p:spPr bwMode="auto">
            <a:xfrm>
              <a:off x="5253038" y="1881188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4" name="Oval 732"/>
            <p:cNvSpPr>
              <a:spLocks noChangeArrowheads="1"/>
            </p:cNvSpPr>
            <p:nvPr/>
          </p:nvSpPr>
          <p:spPr bwMode="auto">
            <a:xfrm>
              <a:off x="7186613" y="223361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5" name="Oval 733"/>
            <p:cNvSpPr>
              <a:spLocks noChangeArrowheads="1"/>
            </p:cNvSpPr>
            <p:nvPr/>
          </p:nvSpPr>
          <p:spPr bwMode="auto">
            <a:xfrm>
              <a:off x="6491288" y="15097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6" name="Oval 734"/>
            <p:cNvSpPr>
              <a:spLocks noChangeArrowheads="1"/>
            </p:cNvSpPr>
            <p:nvPr/>
          </p:nvSpPr>
          <p:spPr bwMode="auto">
            <a:xfrm>
              <a:off x="6205538" y="1709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7" name="Oval 735"/>
            <p:cNvSpPr>
              <a:spLocks noChangeArrowheads="1"/>
            </p:cNvSpPr>
            <p:nvPr/>
          </p:nvSpPr>
          <p:spPr bwMode="auto">
            <a:xfrm>
              <a:off x="5738813" y="17287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8" name="Oval 73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89" name="Oval 737"/>
            <p:cNvSpPr>
              <a:spLocks noChangeArrowheads="1"/>
            </p:cNvSpPr>
            <p:nvPr/>
          </p:nvSpPr>
          <p:spPr bwMode="auto">
            <a:xfrm>
              <a:off x="7081838" y="22621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0" name="Oval 738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1" name="Oval 739"/>
            <p:cNvSpPr>
              <a:spLocks noChangeArrowheads="1"/>
            </p:cNvSpPr>
            <p:nvPr/>
          </p:nvSpPr>
          <p:spPr bwMode="auto">
            <a:xfrm>
              <a:off x="489108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2" name="Oval 740"/>
            <p:cNvSpPr>
              <a:spLocks noChangeArrowheads="1"/>
            </p:cNvSpPr>
            <p:nvPr/>
          </p:nvSpPr>
          <p:spPr bwMode="auto">
            <a:xfrm>
              <a:off x="6138863" y="16525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3" name="Oval 74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4" name="Oval 742"/>
            <p:cNvSpPr>
              <a:spLocks noChangeArrowheads="1"/>
            </p:cNvSpPr>
            <p:nvPr/>
          </p:nvSpPr>
          <p:spPr bwMode="auto">
            <a:xfrm>
              <a:off x="6510338" y="17954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5" name="Oval 743"/>
            <p:cNvSpPr>
              <a:spLocks noChangeArrowheads="1"/>
            </p:cNvSpPr>
            <p:nvPr/>
          </p:nvSpPr>
          <p:spPr bwMode="auto">
            <a:xfrm>
              <a:off x="6596063" y="18335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6" name="Oval 744"/>
            <p:cNvSpPr>
              <a:spLocks noChangeArrowheads="1"/>
            </p:cNvSpPr>
            <p:nvPr/>
          </p:nvSpPr>
          <p:spPr bwMode="auto">
            <a:xfrm>
              <a:off x="7291388" y="22431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7" name="Oval 745"/>
            <p:cNvSpPr>
              <a:spLocks noChangeArrowheads="1"/>
            </p:cNvSpPr>
            <p:nvPr/>
          </p:nvSpPr>
          <p:spPr bwMode="auto">
            <a:xfrm>
              <a:off x="7262813" y="19192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8" name="Oval 74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799" name="Oval 747"/>
            <p:cNvSpPr>
              <a:spLocks noChangeArrowheads="1"/>
            </p:cNvSpPr>
            <p:nvPr/>
          </p:nvSpPr>
          <p:spPr bwMode="auto">
            <a:xfrm>
              <a:off x="7443788" y="2309813"/>
              <a:ext cx="66675" cy="66675"/>
            </a:xfrm>
            <a:prstGeom prst="ellipse">
              <a:avLst/>
            </a:prstGeom>
            <a:solidFill>
              <a:srgbClr val="30FF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0" name="Oval 74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1" name="Oval 74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2" name="Oval 750"/>
            <p:cNvSpPr>
              <a:spLocks noChangeArrowheads="1"/>
            </p:cNvSpPr>
            <p:nvPr/>
          </p:nvSpPr>
          <p:spPr bwMode="auto">
            <a:xfrm>
              <a:off x="509111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3" name="Oval 75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4" name="Oval 75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5" name="Oval 753"/>
            <p:cNvSpPr>
              <a:spLocks noChangeArrowheads="1"/>
            </p:cNvSpPr>
            <p:nvPr/>
          </p:nvSpPr>
          <p:spPr bwMode="auto">
            <a:xfrm>
              <a:off x="6891338" y="23479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6" name="Oval 754"/>
            <p:cNvSpPr>
              <a:spLocks noChangeArrowheads="1"/>
            </p:cNvSpPr>
            <p:nvPr/>
          </p:nvSpPr>
          <p:spPr bwMode="auto">
            <a:xfrm>
              <a:off x="6405563" y="15954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7" name="Oval 755"/>
            <p:cNvSpPr>
              <a:spLocks noChangeArrowheads="1"/>
            </p:cNvSpPr>
            <p:nvPr/>
          </p:nvSpPr>
          <p:spPr bwMode="auto">
            <a:xfrm>
              <a:off x="48815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8" name="Oval 756"/>
            <p:cNvSpPr>
              <a:spLocks noChangeArrowheads="1"/>
            </p:cNvSpPr>
            <p:nvPr/>
          </p:nvSpPr>
          <p:spPr bwMode="auto">
            <a:xfrm>
              <a:off x="6443663" y="16240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09" name="Oval 757"/>
            <p:cNvSpPr>
              <a:spLocks noChangeArrowheads="1"/>
            </p:cNvSpPr>
            <p:nvPr/>
          </p:nvSpPr>
          <p:spPr bwMode="auto">
            <a:xfrm>
              <a:off x="7148513" y="2252663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0" name="Oval 758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1" name="Oval 759"/>
            <p:cNvSpPr>
              <a:spLocks noChangeArrowheads="1"/>
            </p:cNvSpPr>
            <p:nvPr/>
          </p:nvSpPr>
          <p:spPr bwMode="auto">
            <a:xfrm>
              <a:off x="5272088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2" name="Oval 760"/>
            <p:cNvSpPr>
              <a:spLocks noChangeArrowheads="1"/>
            </p:cNvSpPr>
            <p:nvPr/>
          </p:nvSpPr>
          <p:spPr bwMode="auto">
            <a:xfrm>
              <a:off x="6653213" y="18430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3" name="Oval 76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4" name="Oval 762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5" name="Oval 76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6" name="Oval 764"/>
            <p:cNvSpPr>
              <a:spLocks noChangeArrowheads="1"/>
            </p:cNvSpPr>
            <p:nvPr/>
          </p:nvSpPr>
          <p:spPr bwMode="auto">
            <a:xfrm>
              <a:off x="7386638" y="19383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7" name="Oval 765"/>
            <p:cNvSpPr>
              <a:spLocks noChangeArrowheads="1"/>
            </p:cNvSpPr>
            <p:nvPr/>
          </p:nvSpPr>
          <p:spPr bwMode="auto">
            <a:xfrm>
              <a:off x="5948363" y="16716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8" name="Oval 766"/>
            <p:cNvSpPr>
              <a:spLocks noChangeArrowheads="1"/>
            </p:cNvSpPr>
            <p:nvPr/>
          </p:nvSpPr>
          <p:spPr bwMode="auto">
            <a:xfrm>
              <a:off x="4929188" y="180498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19" name="Oval 767"/>
            <p:cNvSpPr>
              <a:spLocks noChangeArrowheads="1"/>
            </p:cNvSpPr>
            <p:nvPr/>
          </p:nvSpPr>
          <p:spPr bwMode="auto">
            <a:xfrm>
              <a:off x="6881813" y="190976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0" name="Oval 768"/>
            <p:cNvSpPr>
              <a:spLocks noChangeArrowheads="1"/>
            </p:cNvSpPr>
            <p:nvPr/>
          </p:nvSpPr>
          <p:spPr bwMode="auto">
            <a:xfrm>
              <a:off x="7310438" y="19478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1" name="Oval 769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2" name="Oval 770"/>
            <p:cNvSpPr>
              <a:spLocks noChangeArrowheads="1"/>
            </p:cNvSpPr>
            <p:nvPr/>
          </p:nvSpPr>
          <p:spPr bwMode="auto">
            <a:xfrm>
              <a:off x="6643688" y="16525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3" name="Oval 771"/>
            <p:cNvSpPr>
              <a:spLocks noChangeArrowheads="1"/>
            </p:cNvSpPr>
            <p:nvPr/>
          </p:nvSpPr>
          <p:spPr bwMode="auto">
            <a:xfrm>
              <a:off x="6472238" y="16430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4" name="Oval 77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5" name="Oval 773"/>
            <p:cNvSpPr>
              <a:spLocks noChangeArrowheads="1"/>
            </p:cNvSpPr>
            <p:nvPr/>
          </p:nvSpPr>
          <p:spPr bwMode="auto">
            <a:xfrm>
              <a:off x="722471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6" name="Oval 77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7" name="Oval 77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8" name="Oval 776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29" name="Oval 777"/>
            <p:cNvSpPr>
              <a:spLocks noChangeArrowheads="1"/>
            </p:cNvSpPr>
            <p:nvPr/>
          </p:nvSpPr>
          <p:spPr bwMode="auto">
            <a:xfrm>
              <a:off x="6519863" y="180498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0" name="Oval 778"/>
            <p:cNvSpPr>
              <a:spLocks noChangeArrowheads="1"/>
            </p:cNvSpPr>
            <p:nvPr/>
          </p:nvSpPr>
          <p:spPr bwMode="auto">
            <a:xfrm>
              <a:off x="7415213" y="2262188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1" name="Oval 779"/>
            <p:cNvSpPr>
              <a:spLocks noChangeArrowheads="1"/>
            </p:cNvSpPr>
            <p:nvPr/>
          </p:nvSpPr>
          <p:spPr bwMode="auto">
            <a:xfrm>
              <a:off x="6948488" y="19288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2" name="Oval 780"/>
            <p:cNvSpPr>
              <a:spLocks noChangeArrowheads="1"/>
            </p:cNvSpPr>
            <p:nvPr/>
          </p:nvSpPr>
          <p:spPr bwMode="auto">
            <a:xfrm>
              <a:off x="6577013" y="19383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3" name="Oval 781"/>
            <p:cNvSpPr>
              <a:spLocks noChangeArrowheads="1"/>
            </p:cNvSpPr>
            <p:nvPr/>
          </p:nvSpPr>
          <p:spPr bwMode="auto">
            <a:xfrm>
              <a:off x="603408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4" name="Oval 782"/>
            <p:cNvSpPr>
              <a:spLocks noChangeArrowheads="1"/>
            </p:cNvSpPr>
            <p:nvPr/>
          </p:nvSpPr>
          <p:spPr bwMode="auto">
            <a:xfrm>
              <a:off x="6053138" y="16906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5" name="Oval 783"/>
            <p:cNvSpPr>
              <a:spLocks noChangeArrowheads="1"/>
            </p:cNvSpPr>
            <p:nvPr/>
          </p:nvSpPr>
          <p:spPr bwMode="auto">
            <a:xfrm>
              <a:off x="6672263" y="1843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6" name="Oval 784"/>
            <p:cNvSpPr>
              <a:spLocks noChangeArrowheads="1"/>
            </p:cNvSpPr>
            <p:nvPr/>
          </p:nvSpPr>
          <p:spPr bwMode="auto">
            <a:xfrm>
              <a:off x="7272338" y="22431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7" name="Oval 785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8" name="Oval 78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39" name="Oval 787"/>
            <p:cNvSpPr>
              <a:spLocks noChangeArrowheads="1"/>
            </p:cNvSpPr>
            <p:nvPr/>
          </p:nvSpPr>
          <p:spPr bwMode="auto">
            <a:xfrm>
              <a:off x="5710238" y="16716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0" name="Oval 788"/>
            <p:cNvSpPr>
              <a:spLocks noChangeArrowheads="1"/>
            </p:cNvSpPr>
            <p:nvPr/>
          </p:nvSpPr>
          <p:spPr bwMode="auto">
            <a:xfrm>
              <a:off x="5367338" y="19383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1" name="Oval 789"/>
            <p:cNvSpPr>
              <a:spLocks noChangeArrowheads="1"/>
            </p:cNvSpPr>
            <p:nvPr/>
          </p:nvSpPr>
          <p:spPr bwMode="auto">
            <a:xfrm>
              <a:off x="6300788" y="14716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2" name="Oval 790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3" name="Oval 791"/>
            <p:cNvSpPr>
              <a:spLocks noChangeArrowheads="1"/>
            </p:cNvSpPr>
            <p:nvPr/>
          </p:nvSpPr>
          <p:spPr bwMode="auto">
            <a:xfrm>
              <a:off x="5481638" y="19383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4" name="Oval 792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5" name="Oval 793"/>
            <p:cNvSpPr>
              <a:spLocks noChangeArrowheads="1"/>
            </p:cNvSpPr>
            <p:nvPr/>
          </p:nvSpPr>
          <p:spPr bwMode="auto">
            <a:xfrm>
              <a:off x="6386513" y="14906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6" name="Oval 794"/>
            <p:cNvSpPr>
              <a:spLocks noChangeArrowheads="1"/>
            </p:cNvSpPr>
            <p:nvPr/>
          </p:nvSpPr>
          <p:spPr bwMode="auto">
            <a:xfrm>
              <a:off x="6453188" y="15859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7" name="Oval 79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8" name="Oval 796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49" name="Oval 797"/>
            <p:cNvSpPr>
              <a:spLocks noChangeArrowheads="1"/>
            </p:cNvSpPr>
            <p:nvPr/>
          </p:nvSpPr>
          <p:spPr bwMode="auto">
            <a:xfrm>
              <a:off x="5195888" y="19097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0" name="Oval 798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1" name="Oval 799"/>
            <p:cNvSpPr>
              <a:spLocks noChangeArrowheads="1"/>
            </p:cNvSpPr>
            <p:nvPr/>
          </p:nvSpPr>
          <p:spPr bwMode="auto">
            <a:xfrm>
              <a:off x="4852988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2" name="Oval 80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3" name="Oval 80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4" name="Oval 80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5" name="Oval 803"/>
            <p:cNvSpPr>
              <a:spLocks noChangeArrowheads="1"/>
            </p:cNvSpPr>
            <p:nvPr/>
          </p:nvSpPr>
          <p:spPr bwMode="auto">
            <a:xfrm>
              <a:off x="6443663" y="14239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6" name="Oval 80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7" name="Oval 80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8" name="Oval 80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59" name="Oval 807"/>
            <p:cNvSpPr>
              <a:spLocks noChangeArrowheads="1"/>
            </p:cNvSpPr>
            <p:nvPr/>
          </p:nvSpPr>
          <p:spPr bwMode="auto">
            <a:xfrm>
              <a:off x="4929188" y="19097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0" name="Oval 808"/>
            <p:cNvSpPr>
              <a:spLocks noChangeArrowheads="1"/>
            </p:cNvSpPr>
            <p:nvPr/>
          </p:nvSpPr>
          <p:spPr bwMode="auto">
            <a:xfrm>
              <a:off x="4633913" y="17097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1" name="Oval 809"/>
            <p:cNvSpPr>
              <a:spLocks noChangeArrowheads="1"/>
            </p:cNvSpPr>
            <p:nvPr/>
          </p:nvSpPr>
          <p:spPr bwMode="auto">
            <a:xfrm>
              <a:off x="7177088" y="22431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2" name="Oval 810"/>
            <p:cNvSpPr>
              <a:spLocks noChangeArrowheads="1"/>
            </p:cNvSpPr>
            <p:nvPr/>
          </p:nvSpPr>
          <p:spPr bwMode="auto">
            <a:xfrm>
              <a:off x="5091113" y="16525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3" name="Oval 812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4" name="Oval 81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5" name="Oval 814"/>
            <p:cNvSpPr>
              <a:spLocks noChangeArrowheads="1"/>
            </p:cNvSpPr>
            <p:nvPr/>
          </p:nvSpPr>
          <p:spPr bwMode="auto">
            <a:xfrm>
              <a:off x="7424738" y="2224088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6" name="Oval 815"/>
            <p:cNvSpPr>
              <a:spLocks noChangeArrowheads="1"/>
            </p:cNvSpPr>
            <p:nvPr/>
          </p:nvSpPr>
          <p:spPr bwMode="auto">
            <a:xfrm>
              <a:off x="6929438" y="2366963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7" name="Oval 816"/>
            <p:cNvSpPr>
              <a:spLocks noChangeArrowheads="1"/>
            </p:cNvSpPr>
            <p:nvPr/>
          </p:nvSpPr>
          <p:spPr bwMode="auto">
            <a:xfrm>
              <a:off x="7186613" y="22431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8" name="Oval 817"/>
            <p:cNvSpPr>
              <a:spLocks noChangeArrowheads="1"/>
            </p:cNvSpPr>
            <p:nvPr/>
          </p:nvSpPr>
          <p:spPr bwMode="auto">
            <a:xfrm>
              <a:off x="5033963" y="180498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69" name="Oval 818"/>
            <p:cNvSpPr>
              <a:spLocks noChangeArrowheads="1"/>
            </p:cNvSpPr>
            <p:nvPr/>
          </p:nvSpPr>
          <p:spPr bwMode="auto">
            <a:xfrm>
              <a:off x="6748463" y="16335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0" name="Oval 81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1" name="Oval 820"/>
            <p:cNvSpPr>
              <a:spLocks noChangeArrowheads="1"/>
            </p:cNvSpPr>
            <p:nvPr/>
          </p:nvSpPr>
          <p:spPr bwMode="auto">
            <a:xfrm>
              <a:off x="6567488" y="15859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2" name="Oval 821"/>
            <p:cNvSpPr>
              <a:spLocks noChangeArrowheads="1"/>
            </p:cNvSpPr>
            <p:nvPr/>
          </p:nvSpPr>
          <p:spPr bwMode="auto">
            <a:xfrm>
              <a:off x="7377113" y="22526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3" name="Oval 82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4" name="Oval 823"/>
            <p:cNvSpPr>
              <a:spLocks noChangeArrowheads="1"/>
            </p:cNvSpPr>
            <p:nvPr/>
          </p:nvSpPr>
          <p:spPr bwMode="auto">
            <a:xfrm>
              <a:off x="6157913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5" name="Oval 82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6" name="Oval 82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7" name="Oval 82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8" name="Oval 827"/>
            <p:cNvSpPr>
              <a:spLocks noChangeArrowheads="1"/>
            </p:cNvSpPr>
            <p:nvPr/>
          </p:nvSpPr>
          <p:spPr bwMode="auto">
            <a:xfrm>
              <a:off x="6176963" y="14239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79" name="Oval 828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0" name="Oval 829"/>
            <p:cNvSpPr>
              <a:spLocks noChangeArrowheads="1"/>
            </p:cNvSpPr>
            <p:nvPr/>
          </p:nvSpPr>
          <p:spPr bwMode="auto">
            <a:xfrm>
              <a:off x="6481763" y="1938338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1" name="Oval 830"/>
            <p:cNvSpPr>
              <a:spLocks noChangeArrowheads="1"/>
            </p:cNvSpPr>
            <p:nvPr/>
          </p:nvSpPr>
          <p:spPr bwMode="auto">
            <a:xfrm>
              <a:off x="653891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2" name="Oval 83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3" name="Oval 832"/>
            <p:cNvSpPr>
              <a:spLocks noChangeArrowheads="1"/>
            </p:cNvSpPr>
            <p:nvPr/>
          </p:nvSpPr>
          <p:spPr bwMode="auto">
            <a:xfrm>
              <a:off x="7005638" y="1938338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4" name="Oval 833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5" name="Oval 834"/>
            <p:cNvSpPr>
              <a:spLocks noChangeArrowheads="1"/>
            </p:cNvSpPr>
            <p:nvPr/>
          </p:nvSpPr>
          <p:spPr bwMode="auto">
            <a:xfrm>
              <a:off x="5748338" y="1928813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6" name="Oval 835"/>
            <p:cNvSpPr>
              <a:spLocks noChangeArrowheads="1"/>
            </p:cNvSpPr>
            <p:nvPr/>
          </p:nvSpPr>
          <p:spPr bwMode="auto">
            <a:xfrm>
              <a:off x="6605588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7" name="Oval 836"/>
            <p:cNvSpPr>
              <a:spLocks noChangeArrowheads="1"/>
            </p:cNvSpPr>
            <p:nvPr/>
          </p:nvSpPr>
          <p:spPr bwMode="auto">
            <a:xfrm>
              <a:off x="7310438" y="1947863"/>
              <a:ext cx="66675" cy="66675"/>
            </a:xfrm>
            <a:prstGeom prst="ellipse">
              <a:avLst/>
            </a:pr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8" name="Oval 83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A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89" name="Oval 83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0" name="Oval 83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1" name="Oval 840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2" name="Oval 841"/>
            <p:cNvSpPr>
              <a:spLocks noChangeArrowheads="1"/>
            </p:cNvSpPr>
            <p:nvPr/>
          </p:nvSpPr>
          <p:spPr bwMode="auto">
            <a:xfrm>
              <a:off x="6415088" y="14239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3" name="Oval 842"/>
            <p:cNvSpPr>
              <a:spLocks noChangeArrowheads="1"/>
            </p:cNvSpPr>
            <p:nvPr/>
          </p:nvSpPr>
          <p:spPr bwMode="auto">
            <a:xfrm>
              <a:off x="6129338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4" name="Oval 84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5" name="Oval 844"/>
            <p:cNvSpPr>
              <a:spLocks noChangeArrowheads="1"/>
            </p:cNvSpPr>
            <p:nvPr/>
          </p:nvSpPr>
          <p:spPr bwMode="auto">
            <a:xfrm>
              <a:off x="509111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6" name="Oval 845"/>
            <p:cNvSpPr>
              <a:spLocks noChangeArrowheads="1"/>
            </p:cNvSpPr>
            <p:nvPr/>
          </p:nvSpPr>
          <p:spPr bwMode="auto">
            <a:xfrm>
              <a:off x="718661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7" name="Oval 846"/>
            <p:cNvSpPr>
              <a:spLocks noChangeArrowheads="1"/>
            </p:cNvSpPr>
            <p:nvPr/>
          </p:nvSpPr>
          <p:spPr bwMode="auto">
            <a:xfrm>
              <a:off x="6996113" y="17668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8" name="Oval 847"/>
            <p:cNvSpPr>
              <a:spLocks noChangeArrowheads="1"/>
            </p:cNvSpPr>
            <p:nvPr/>
          </p:nvSpPr>
          <p:spPr bwMode="auto">
            <a:xfrm>
              <a:off x="6996113" y="18145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899" name="Oval 848"/>
            <p:cNvSpPr>
              <a:spLocks noChangeArrowheads="1"/>
            </p:cNvSpPr>
            <p:nvPr/>
          </p:nvSpPr>
          <p:spPr bwMode="auto">
            <a:xfrm>
              <a:off x="5672138" y="1871663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0" name="Oval 849"/>
            <p:cNvSpPr>
              <a:spLocks noChangeArrowheads="1"/>
            </p:cNvSpPr>
            <p:nvPr/>
          </p:nvSpPr>
          <p:spPr bwMode="auto">
            <a:xfrm>
              <a:off x="7310438" y="2281238"/>
              <a:ext cx="66675" cy="66675"/>
            </a:xfrm>
            <a:prstGeom prst="ellipse">
              <a:avLst/>
            </a:prstGeom>
            <a:solidFill>
              <a:srgbClr val="30FF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1" name="Oval 850"/>
            <p:cNvSpPr>
              <a:spLocks noChangeArrowheads="1"/>
            </p:cNvSpPr>
            <p:nvPr/>
          </p:nvSpPr>
          <p:spPr bwMode="auto">
            <a:xfrm>
              <a:off x="6862763" y="191928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2" name="Oval 851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3" name="Oval 85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4" name="Oval 853"/>
            <p:cNvSpPr>
              <a:spLocks noChangeArrowheads="1"/>
            </p:cNvSpPr>
            <p:nvPr/>
          </p:nvSpPr>
          <p:spPr bwMode="auto">
            <a:xfrm>
              <a:off x="6834188" y="17383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5" name="Oval 85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6" name="Oval 85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7" name="Oval 856"/>
            <p:cNvSpPr>
              <a:spLocks noChangeArrowheads="1"/>
            </p:cNvSpPr>
            <p:nvPr/>
          </p:nvSpPr>
          <p:spPr bwMode="auto">
            <a:xfrm>
              <a:off x="4805363" y="1890713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8" name="Oval 85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09" name="Oval 85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0" name="Oval 859"/>
            <p:cNvSpPr>
              <a:spLocks noChangeArrowheads="1"/>
            </p:cNvSpPr>
            <p:nvPr/>
          </p:nvSpPr>
          <p:spPr bwMode="auto">
            <a:xfrm>
              <a:off x="6138863" y="13096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1" name="Oval 86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2" name="Oval 861"/>
            <p:cNvSpPr>
              <a:spLocks noChangeArrowheads="1"/>
            </p:cNvSpPr>
            <p:nvPr/>
          </p:nvSpPr>
          <p:spPr bwMode="auto">
            <a:xfrm>
              <a:off x="4776788" y="16716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3" name="Oval 86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4" name="Oval 863"/>
            <p:cNvSpPr>
              <a:spLocks noChangeArrowheads="1"/>
            </p:cNvSpPr>
            <p:nvPr/>
          </p:nvSpPr>
          <p:spPr bwMode="auto">
            <a:xfrm>
              <a:off x="5195888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5" name="Oval 864"/>
            <p:cNvSpPr>
              <a:spLocks noChangeArrowheads="1"/>
            </p:cNvSpPr>
            <p:nvPr/>
          </p:nvSpPr>
          <p:spPr bwMode="auto">
            <a:xfrm>
              <a:off x="6929438" y="22526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6" name="Oval 865"/>
            <p:cNvSpPr>
              <a:spLocks noChangeArrowheads="1"/>
            </p:cNvSpPr>
            <p:nvPr/>
          </p:nvSpPr>
          <p:spPr bwMode="auto">
            <a:xfrm>
              <a:off x="7148513" y="22717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7" name="Oval 866"/>
            <p:cNvSpPr>
              <a:spLocks noChangeArrowheads="1"/>
            </p:cNvSpPr>
            <p:nvPr/>
          </p:nvSpPr>
          <p:spPr bwMode="auto">
            <a:xfrm>
              <a:off x="6091238" y="190023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8" name="Oval 867"/>
            <p:cNvSpPr>
              <a:spLocks noChangeArrowheads="1"/>
            </p:cNvSpPr>
            <p:nvPr/>
          </p:nvSpPr>
          <p:spPr bwMode="auto">
            <a:xfrm>
              <a:off x="7396163" y="2328863"/>
              <a:ext cx="66675" cy="66675"/>
            </a:xfrm>
            <a:prstGeom prst="ellipse">
              <a:avLst/>
            </a:prstGeom>
            <a:solidFill>
              <a:srgbClr val="00C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19" name="Oval 86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0" name="Oval 869"/>
            <p:cNvSpPr>
              <a:spLocks noChangeArrowheads="1"/>
            </p:cNvSpPr>
            <p:nvPr/>
          </p:nvSpPr>
          <p:spPr bwMode="auto">
            <a:xfrm>
              <a:off x="7329488" y="22145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1" name="Oval 87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2" name="Oval 87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3" name="Oval 87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4" name="Oval 873"/>
            <p:cNvSpPr>
              <a:spLocks noChangeArrowheads="1"/>
            </p:cNvSpPr>
            <p:nvPr/>
          </p:nvSpPr>
          <p:spPr bwMode="auto">
            <a:xfrm>
              <a:off x="5748338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5" name="Oval 87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6" name="Oval 875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7" name="Oval 87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8" name="Oval 877"/>
            <p:cNvSpPr>
              <a:spLocks noChangeArrowheads="1"/>
            </p:cNvSpPr>
            <p:nvPr/>
          </p:nvSpPr>
          <p:spPr bwMode="auto">
            <a:xfrm>
              <a:off x="7262813" y="22526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29" name="Oval 878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0" name="Oval 879"/>
            <p:cNvSpPr>
              <a:spLocks noChangeArrowheads="1"/>
            </p:cNvSpPr>
            <p:nvPr/>
          </p:nvSpPr>
          <p:spPr bwMode="auto">
            <a:xfrm>
              <a:off x="6243638" y="15668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1" name="Oval 880"/>
            <p:cNvSpPr>
              <a:spLocks noChangeArrowheads="1"/>
            </p:cNvSpPr>
            <p:nvPr/>
          </p:nvSpPr>
          <p:spPr bwMode="auto">
            <a:xfrm>
              <a:off x="5272088" y="192881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2" name="Oval 88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3" name="Oval 882"/>
            <p:cNvSpPr>
              <a:spLocks noChangeArrowheads="1"/>
            </p:cNvSpPr>
            <p:nvPr/>
          </p:nvSpPr>
          <p:spPr bwMode="auto">
            <a:xfrm>
              <a:off x="7005638" y="1852613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4" name="Oval 883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5" name="Oval 884"/>
            <p:cNvSpPr>
              <a:spLocks noChangeArrowheads="1"/>
            </p:cNvSpPr>
            <p:nvPr/>
          </p:nvSpPr>
          <p:spPr bwMode="auto">
            <a:xfrm>
              <a:off x="4910138" y="18716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6" name="Oval 885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7" name="Oval 886"/>
            <p:cNvSpPr>
              <a:spLocks noChangeArrowheads="1"/>
            </p:cNvSpPr>
            <p:nvPr/>
          </p:nvSpPr>
          <p:spPr bwMode="auto">
            <a:xfrm>
              <a:off x="6586538" y="17668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8" name="Oval 88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39" name="Oval 888"/>
            <p:cNvSpPr>
              <a:spLocks noChangeArrowheads="1"/>
            </p:cNvSpPr>
            <p:nvPr/>
          </p:nvSpPr>
          <p:spPr bwMode="auto">
            <a:xfrm>
              <a:off x="5995988" y="1881188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0" name="Oval 88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1" name="Oval 89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2" name="Oval 89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3" name="Oval 89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4" name="Oval 893"/>
            <p:cNvSpPr>
              <a:spLocks noChangeArrowheads="1"/>
            </p:cNvSpPr>
            <p:nvPr/>
          </p:nvSpPr>
          <p:spPr bwMode="auto">
            <a:xfrm>
              <a:off x="6805613" y="1928813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5" name="Oval 894"/>
            <p:cNvSpPr>
              <a:spLocks noChangeArrowheads="1"/>
            </p:cNvSpPr>
            <p:nvPr/>
          </p:nvSpPr>
          <p:spPr bwMode="auto">
            <a:xfrm>
              <a:off x="6862763" y="2309813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6" name="Oval 89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7" name="Oval 89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8" name="Oval 897"/>
            <p:cNvSpPr>
              <a:spLocks noChangeArrowheads="1"/>
            </p:cNvSpPr>
            <p:nvPr/>
          </p:nvSpPr>
          <p:spPr bwMode="auto">
            <a:xfrm>
              <a:off x="6538913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49" name="Oval 898"/>
            <p:cNvSpPr>
              <a:spLocks noChangeArrowheads="1"/>
            </p:cNvSpPr>
            <p:nvPr/>
          </p:nvSpPr>
          <p:spPr bwMode="auto">
            <a:xfrm>
              <a:off x="6396038" y="1538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0" name="Oval 899"/>
            <p:cNvSpPr>
              <a:spLocks noChangeArrowheads="1"/>
            </p:cNvSpPr>
            <p:nvPr/>
          </p:nvSpPr>
          <p:spPr bwMode="auto">
            <a:xfrm>
              <a:off x="5748338" y="19288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1" name="Oval 900"/>
            <p:cNvSpPr>
              <a:spLocks noChangeArrowheads="1"/>
            </p:cNvSpPr>
            <p:nvPr/>
          </p:nvSpPr>
          <p:spPr bwMode="auto">
            <a:xfrm>
              <a:off x="6224588" y="19288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2" name="Oval 90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3" name="Oval 902"/>
            <p:cNvSpPr>
              <a:spLocks noChangeArrowheads="1"/>
            </p:cNvSpPr>
            <p:nvPr/>
          </p:nvSpPr>
          <p:spPr bwMode="auto">
            <a:xfrm>
              <a:off x="670083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4" name="Oval 903"/>
            <p:cNvSpPr>
              <a:spLocks noChangeArrowheads="1"/>
            </p:cNvSpPr>
            <p:nvPr/>
          </p:nvSpPr>
          <p:spPr bwMode="auto">
            <a:xfrm>
              <a:off x="7024688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5" name="Oval 90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6" name="Oval 905"/>
            <p:cNvSpPr>
              <a:spLocks noChangeArrowheads="1"/>
            </p:cNvSpPr>
            <p:nvPr/>
          </p:nvSpPr>
          <p:spPr bwMode="auto">
            <a:xfrm>
              <a:off x="6605588" y="15859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7" name="Oval 906"/>
            <p:cNvSpPr>
              <a:spLocks noChangeArrowheads="1"/>
            </p:cNvSpPr>
            <p:nvPr/>
          </p:nvSpPr>
          <p:spPr bwMode="auto">
            <a:xfrm>
              <a:off x="6424613" y="14239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8" name="Oval 9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59" name="Oval 908"/>
            <p:cNvSpPr>
              <a:spLocks noChangeArrowheads="1"/>
            </p:cNvSpPr>
            <p:nvPr/>
          </p:nvSpPr>
          <p:spPr bwMode="auto">
            <a:xfrm>
              <a:off x="5576888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0" name="Oval 909"/>
            <p:cNvSpPr>
              <a:spLocks noChangeArrowheads="1"/>
            </p:cNvSpPr>
            <p:nvPr/>
          </p:nvSpPr>
          <p:spPr bwMode="auto">
            <a:xfrm>
              <a:off x="5681663" y="18907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1" name="Oval 910"/>
            <p:cNvSpPr>
              <a:spLocks noChangeArrowheads="1"/>
            </p:cNvSpPr>
            <p:nvPr/>
          </p:nvSpPr>
          <p:spPr bwMode="auto">
            <a:xfrm>
              <a:off x="5119688" y="17859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2" name="Oval 911"/>
            <p:cNvSpPr>
              <a:spLocks noChangeArrowheads="1"/>
            </p:cNvSpPr>
            <p:nvPr/>
          </p:nvSpPr>
          <p:spPr bwMode="auto">
            <a:xfrm>
              <a:off x="73199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3" name="Oval 912"/>
            <p:cNvSpPr>
              <a:spLocks noChangeArrowheads="1"/>
            </p:cNvSpPr>
            <p:nvPr/>
          </p:nvSpPr>
          <p:spPr bwMode="auto">
            <a:xfrm>
              <a:off x="4719638" y="18526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4" name="Oval 91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5" name="Oval 914"/>
            <p:cNvSpPr>
              <a:spLocks noChangeArrowheads="1"/>
            </p:cNvSpPr>
            <p:nvPr/>
          </p:nvSpPr>
          <p:spPr bwMode="auto">
            <a:xfrm>
              <a:off x="6034088" y="19288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6" name="Oval 915"/>
            <p:cNvSpPr>
              <a:spLocks noChangeArrowheads="1"/>
            </p:cNvSpPr>
            <p:nvPr/>
          </p:nvSpPr>
          <p:spPr bwMode="auto">
            <a:xfrm>
              <a:off x="7215188" y="22717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7" name="Oval 916"/>
            <p:cNvSpPr>
              <a:spLocks noChangeArrowheads="1"/>
            </p:cNvSpPr>
            <p:nvPr/>
          </p:nvSpPr>
          <p:spPr bwMode="auto">
            <a:xfrm>
              <a:off x="6624638" y="17002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8" name="Oval 91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69" name="Oval 918"/>
            <p:cNvSpPr>
              <a:spLocks noChangeArrowheads="1"/>
            </p:cNvSpPr>
            <p:nvPr/>
          </p:nvSpPr>
          <p:spPr bwMode="auto">
            <a:xfrm>
              <a:off x="7072313" y="19383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0" name="Oval 919"/>
            <p:cNvSpPr>
              <a:spLocks noChangeArrowheads="1"/>
            </p:cNvSpPr>
            <p:nvPr/>
          </p:nvSpPr>
          <p:spPr bwMode="auto">
            <a:xfrm>
              <a:off x="5719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1" name="Oval 920"/>
            <p:cNvSpPr>
              <a:spLocks noChangeArrowheads="1"/>
            </p:cNvSpPr>
            <p:nvPr/>
          </p:nvSpPr>
          <p:spPr bwMode="auto">
            <a:xfrm>
              <a:off x="6624638" y="18621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2" name="Oval 921"/>
            <p:cNvSpPr>
              <a:spLocks noChangeArrowheads="1"/>
            </p:cNvSpPr>
            <p:nvPr/>
          </p:nvSpPr>
          <p:spPr bwMode="auto">
            <a:xfrm>
              <a:off x="6577013" y="191928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3" name="Oval 92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4" name="Oval 923"/>
            <p:cNvSpPr>
              <a:spLocks noChangeArrowheads="1"/>
            </p:cNvSpPr>
            <p:nvPr/>
          </p:nvSpPr>
          <p:spPr bwMode="auto">
            <a:xfrm>
              <a:off x="7319963" y="22240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5" name="Oval 924"/>
            <p:cNvSpPr>
              <a:spLocks noChangeArrowheads="1"/>
            </p:cNvSpPr>
            <p:nvPr/>
          </p:nvSpPr>
          <p:spPr bwMode="auto">
            <a:xfrm>
              <a:off x="548163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6" name="Oval 925"/>
            <p:cNvSpPr>
              <a:spLocks noChangeArrowheads="1"/>
            </p:cNvSpPr>
            <p:nvPr/>
          </p:nvSpPr>
          <p:spPr bwMode="auto">
            <a:xfrm>
              <a:off x="6434138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7" name="Oval 926"/>
            <p:cNvSpPr>
              <a:spLocks noChangeArrowheads="1"/>
            </p:cNvSpPr>
            <p:nvPr/>
          </p:nvSpPr>
          <p:spPr bwMode="auto">
            <a:xfrm>
              <a:off x="7015163" y="18430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8" name="Oval 92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79" name="Oval 928"/>
            <p:cNvSpPr>
              <a:spLocks noChangeArrowheads="1"/>
            </p:cNvSpPr>
            <p:nvPr/>
          </p:nvSpPr>
          <p:spPr bwMode="auto">
            <a:xfrm>
              <a:off x="7167563" y="229076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0" name="Oval 929"/>
            <p:cNvSpPr>
              <a:spLocks noChangeArrowheads="1"/>
            </p:cNvSpPr>
            <p:nvPr/>
          </p:nvSpPr>
          <p:spPr bwMode="auto">
            <a:xfrm>
              <a:off x="5272088" y="1881188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1" name="Oval 93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2" name="Oval 931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3" name="Oval 932"/>
            <p:cNvSpPr>
              <a:spLocks noChangeArrowheads="1"/>
            </p:cNvSpPr>
            <p:nvPr/>
          </p:nvSpPr>
          <p:spPr bwMode="auto">
            <a:xfrm>
              <a:off x="7386638" y="2233613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4" name="Oval 93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5" name="Oval 934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6" name="Oval 93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7" name="Oval 93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8" name="Oval 937"/>
            <p:cNvSpPr>
              <a:spLocks noChangeArrowheads="1"/>
            </p:cNvSpPr>
            <p:nvPr/>
          </p:nvSpPr>
          <p:spPr bwMode="auto">
            <a:xfrm>
              <a:off x="5043488" y="191928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89" name="Oval 93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0" name="Oval 939"/>
            <p:cNvSpPr>
              <a:spLocks noChangeArrowheads="1"/>
            </p:cNvSpPr>
            <p:nvPr/>
          </p:nvSpPr>
          <p:spPr bwMode="auto">
            <a:xfrm>
              <a:off x="6481763" y="190023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1" name="Oval 94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2" name="Oval 941"/>
            <p:cNvSpPr>
              <a:spLocks noChangeArrowheads="1"/>
            </p:cNvSpPr>
            <p:nvPr/>
          </p:nvSpPr>
          <p:spPr bwMode="auto">
            <a:xfrm>
              <a:off x="6586538" y="18240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3" name="Oval 942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4" name="Oval 943"/>
            <p:cNvSpPr>
              <a:spLocks noChangeArrowheads="1"/>
            </p:cNvSpPr>
            <p:nvPr/>
          </p:nvSpPr>
          <p:spPr bwMode="auto">
            <a:xfrm>
              <a:off x="6148388" y="13668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5" name="Oval 944"/>
            <p:cNvSpPr>
              <a:spLocks noChangeArrowheads="1"/>
            </p:cNvSpPr>
            <p:nvPr/>
          </p:nvSpPr>
          <p:spPr bwMode="auto">
            <a:xfrm>
              <a:off x="4748213" y="1709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6" name="Oval 945"/>
            <p:cNvSpPr>
              <a:spLocks noChangeArrowheads="1"/>
            </p:cNvSpPr>
            <p:nvPr/>
          </p:nvSpPr>
          <p:spPr bwMode="auto">
            <a:xfrm>
              <a:off x="7196138" y="2281238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7" name="Oval 946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8" name="Oval 94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999" name="Oval 948"/>
            <p:cNvSpPr>
              <a:spLocks noChangeArrowheads="1"/>
            </p:cNvSpPr>
            <p:nvPr/>
          </p:nvSpPr>
          <p:spPr bwMode="auto">
            <a:xfrm>
              <a:off x="70723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0" name="Oval 94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1" name="Oval 95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2" name="Oval 951"/>
            <p:cNvSpPr>
              <a:spLocks noChangeArrowheads="1"/>
            </p:cNvSpPr>
            <p:nvPr/>
          </p:nvSpPr>
          <p:spPr bwMode="auto">
            <a:xfrm>
              <a:off x="6919913" y="230981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3" name="Oval 95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4" name="Oval 95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5" name="Oval 954"/>
            <p:cNvSpPr>
              <a:spLocks noChangeArrowheads="1"/>
            </p:cNvSpPr>
            <p:nvPr/>
          </p:nvSpPr>
          <p:spPr bwMode="auto">
            <a:xfrm>
              <a:off x="71866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6" name="Oval 955"/>
            <p:cNvSpPr>
              <a:spLocks noChangeArrowheads="1"/>
            </p:cNvSpPr>
            <p:nvPr/>
          </p:nvSpPr>
          <p:spPr bwMode="auto">
            <a:xfrm>
              <a:off x="6224588" y="19097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7" name="Oval 956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8" name="Oval 957"/>
            <p:cNvSpPr>
              <a:spLocks noChangeArrowheads="1"/>
            </p:cNvSpPr>
            <p:nvPr/>
          </p:nvSpPr>
          <p:spPr bwMode="auto">
            <a:xfrm>
              <a:off x="5872163" y="19097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09" name="Oval 95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0" name="Oval 959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1" name="Oval 960"/>
            <p:cNvSpPr>
              <a:spLocks noChangeArrowheads="1"/>
            </p:cNvSpPr>
            <p:nvPr/>
          </p:nvSpPr>
          <p:spPr bwMode="auto">
            <a:xfrm>
              <a:off x="5881688" y="1328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2" name="Oval 96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3" name="Oval 962"/>
            <p:cNvSpPr>
              <a:spLocks noChangeArrowheads="1"/>
            </p:cNvSpPr>
            <p:nvPr/>
          </p:nvSpPr>
          <p:spPr bwMode="auto">
            <a:xfrm>
              <a:off x="6338888" y="1843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4" name="Oval 963"/>
            <p:cNvSpPr>
              <a:spLocks noChangeArrowheads="1"/>
            </p:cNvSpPr>
            <p:nvPr/>
          </p:nvSpPr>
          <p:spPr bwMode="auto">
            <a:xfrm>
              <a:off x="4957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5" name="Oval 964"/>
            <p:cNvSpPr>
              <a:spLocks noChangeArrowheads="1"/>
            </p:cNvSpPr>
            <p:nvPr/>
          </p:nvSpPr>
          <p:spPr bwMode="auto">
            <a:xfrm>
              <a:off x="7367588" y="194786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6" name="Oval 965"/>
            <p:cNvSpPr>
              <a:spLocks noChangeArrowheads="1"/>
            </p:cNvSpPr>
            <p:nvPr/>
          </p:nvSpPr>
          <p:spPr bwMode="auto">
            <a:xfrm>
              <a:off x="5767388" y="18335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7" name="Oval 96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8" name="Oval 967"/>
            <p:cNvSpPr>
              <a:spLocks noChangeArrowheads="1"/>
            </p:cNvSpPr>
            <p:nvPr/>
          </p:nvSpPr>
          <p:spPr bwMode="auto">
            <a:xfrm>
              <a:off x="7329488" y="19192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19" name="Oval 96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0" name="Oval 96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1" name="Oval 97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2" name="Oval 971"/>
            <p:cNvSpPr>
              <a:spLocks noChangeArrowheads="1"/>
            </p:cNvSpPr>
            <p:nvPr/>
          </p:nvSpPr>
          <p:spPr bwMode="auto">
            <a:xfrm>
              <a:off x="6605588" y="17668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3" name="Oval 972"/>
            <p:cNvSpPr>
              <a:spLocks noChangeArrowheads="1"/>
            </p:cNvSpPr>
            <p:nvPr/>
          </p:nvSpPr>
          <p:spPr bwMode="auto">
            <a:xfrm>
              <a:off x="48815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4" name="Oval 973"/>
            <p:cNvSpPr>
              <a:spLocks noChangeArrowheads="1"/>
            </p:cNvSpPr>
            <p:nvPr/>
          </p:nvSpPr>
          <p:spPr bwMode="auto">
            <a:xfrm>
              <a:off x="63674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5" name="Oval 974"/>
            <p:cNvSpPr>
              <a:spLocks noChangeArrowheads="1"/>
            </p:cNvSpPr>
            <p:nvPr/>
          </p:nvSpPr>
          <p:spPr bwMode="auto">
            <a:xfrm>
              <a:off x="5443538" y="1862138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6" name="Oval 97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7" name="Oval 976"/>
            <p:cNvSpPr>
              <a:spLocks noChangeArrowheads="1"/>
            </p:cNvSpPr>
            <p:nvPr/>
          </p:nvSpPr>
          <p:spPr bwMode="auto">
            <a:xfrm>
              <a:off x="4986338" y="19192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8" name="Oval 977"/>
            <p:cNvSpPr>
              <a:spLocks noChangeArrowheads="1"/>
            </p:cNvSpPr>
            <p:nvPr/>
          </p:nvSpPr>
          <p:spPr bwMode="auto">
            <a:xfrm>
              <a:off x="4719638" y="18526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29" name="Oval 978"/>
            <p:cNvSpPr>
              <a:spLocks noChangeArrowheads="1"/>
            </p:cNvSpPr>
            <p:nvPr/>
          </p:nvSpPr>
          <p:spPr bwMode="auto">
            <a:xfrm>
              <a:off x="4576763" y="17764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0" name="Oval 979"/>
            <p:cNvSpPr>
              <a:spLocks noChangeArrowheads="1"/>
            </p:cNvSpPr>
            <p:nvPr/>
          </p:nvSpPr>
          <p:spPr bwMode="auto">
            <a:xfrm>
              <a:off x="5919788" y="190023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1" name="Oval 98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2" name="Oval 981"/>
            <p:cNvSpPr>
              <a:spLocks noChangeArrowheads="1"/>
            </p:cNvSpPr>
            <p:nvPr/>
          </p:nvSpPr>
          <p:spPr bwMode="auto">
            <a:xfrm>
              <a:off x="6186488" y="12430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3" name="Oval 982"/>
            <p:cNvSpPr>
              <a:spLocks noChangeArrowheads="1"/>
            </p:cNvSpPr>
            <p:nvPr/>
          </p:nvSpPr>
          <p:spPr bwMode="auto">
            <a:xfrm>
              <a:off x="7310438" y="1938338"/>
              <a:ext cx="66675" cy="66675"/>
            </a:xfrm>
            <a:prstGeom prst="ellipse">
              <a:avLst/>
            </a:pr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4" name="Oval 983"/>
            <p:cNvSpPr>
              <a:spLocks noChangeArrowheads="1"/>
            </p:cNvSpPr>
            <p:nvPr/>
          </p:nvSpPr>
          <p:spPr bwMode="auto">
            <a:xfrm>
              <a:off x="6805613" y="19097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5" name="Oval 984"/>
            <p:cNvSpPr>
              <a:spLocks noChangeArrowheads="1"/>
            </p:cNvSpPr>
            <p:nvPr/>
          </p:nvSpPr>
          <p:spPr bwMode="auto">
            <a:xfrm>
              <a:off x="7405688" y="227171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6" name="Oval 985"/>
            <p:cNvSpPr>
              <a:spLocks noChangeArrowheads="1"/>
            </p:cNvSpPr>
            <p:nvPr/>
          </p:nvSpPr>
          <p:spPr bwMode="auto">
            <a:xfrm>
              <a:off x="6929438" y="18145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7" name="Oval 98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9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8" name="Oval 987"/>
            <p:cNvSpPr>
              <a:spLocks noChangeArrowheads="1"/>
            </p:cNvSpPr>
            <p:nvPr/>
          </p:nvSpPr>
          <p:spPr bwMode="auto">
            <a:xfrm>
              <a:off x="7339013" y="223361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39" name="Oval 98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0" name="Oval 989"/>
            <p:cNvSpPr>
              <a:spLocks noChangeArrowheads="1"/>
            </p:cNvSpPr>
            <p:nvPr/>
          </p:nvSpPr>
          <p:spPr bwMode="auto">
            <a:xfrm>
              <a:off x="5605463" y="18430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1" name="Oval 990"/>
            <p:cNvSpPr>
              <a:spLocks noChangeArrowheads="1"/>
            </p:cNvSpPr>
            <p:nvPr/>
          </p:nvSpPr>
          <p:spPr bwMode="auto">
            <a:xfrm>
              <a:off x="70723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2" name="Oval 991"/>
            <p:cNvSpPr>
              <a:spLocks noChangeArrowheads="1"/>
            </p:cNvSpPr>
            <p:nvPr/>
          </p:nvSpPr>
          <p:spPr bwMode="auto">
            <a:xfrm>
              <a:off x="736758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3" name="Oval 99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4" name="Oval 993"/>
            <p:cNvSpPr>
              <a:spLocks noChangeArrowheads="1"/>
            </p:cNvSpPr>
            <p:nvPr/>
          </p:nvSpPr>
          <p:spPr bwMode="auto">
            <a:xfrm>
              <a:off x="6519863" y="15668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5" name="Oval 994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6" name="Oval 995"/>
            <p:cNvSpPr>
              <a:spLocks noChangeArrowheads="1"/>
            </p:cNvSpPr>
            <p:nvPr/>
          </p:nvSpPr>
          <p:spPr bwMode="auto">
            <a:xfrm>
              <a:off x="6281738" y="15954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7" name="Oval 99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8" name="Oval 997"/>
            <p:cNvSpPr>
              <a:spLocks noChangeArrowheads="1"/>
            </p:cNvSpPr>
            <p:nvPr/>
          </p:nvSpPr>
          <p:spPr bwMode="auto">
            <a:xfrm>
              <a:off x="7291388" y="22717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49" name="Oval 998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0" name="Oval 999"/>
            <p:cNvSpPr>
              <a:spLocks noChangeArrowheads="1"/>
            </p:cNvSpPr>
            <p:nvPr/>
          </p:nvSpPr>
          <p:spPr bwMode="auto">
            <a:xfrm>
              <a:off x="6853238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1" name="Oval 1000"/>
            <p:cNvSpPr>
              <a:spLocks noChangeArrowheads="1"/>
            </p:cNvSpPr>
            <p:nvPr/>
          </p:nvSpPr>
          <p:spPr bwMode="auto">
            <a:xfrm>
              <a:off x="5872163" y="188118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2" name="Oval 100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3" name="Oval 1002"/>
            <p:cNvSpPr>
              <a:spLocks noChangeArrowheads="1"/>
            </p:cNvSpPr>
            <p:nvPr/>
          </p:nvSpPr>
          <p:spPr bwMode="auto">
            <a:xfrm>
              <a:off x="49958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4" name="Oval 1003"/>
            <p:cNvSpPr>
              <a:spLocks noChangeArrowheads="1"/>
            </p:cNvSpPr>
            <p:nvPr/>
          </p:nvSpPr>
          <p:spPr bwMode="auto">
            <a:xfrm>
              <a:off x="6577013" y="18240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5" name="Oval 1004"/>
            <p:cNvSpPr>
              <a:spLocks noChangeArrowheads="1"/>
            </p:cNvSpPr>
            <p:nvPr/>
          </p:nvSpPr>
          <p:spPr bwMode="auto">
            <a:xfrm>
              <a:off x="6481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6" name="Oval 100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7" name="Oval 1006"/>
            <p:cNvSpPr>
              <a:spLocks noChangeArrowheads="1"/>
            </p:cNvSpPr>
            <p:nvPr/>
          </p:nvSpPr>
          <p:spPr bwMode="auto">
            <a:xfrm>
              <a:off x="6996113" y="1824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8" name="Oval 10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59" name="Oval 1008"/>
            <p:cNvSpPr>
              <a:spLocks noChangeArrowheads="1"/>
            </p:cNvSpPr>
            <p:nvPr/>
          </p:nvSpPr>
          <p:spPr bwMode="auto">
            <a:xfrm>
              <a:off x="6662738" y="1938338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0" name="Oval 1009"/>
            <p:cNvSpPr>
              <a:spLocks noChangeArrowheads="1"/>
            </p:cNvSpPr>
            <p:nvPr/>
          </p:nvSpPr>
          <p:spPr bwMode="auto">
            <a:xfrm>
              <a:off x="5805488" y="16049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1" name="Oval 1010"/>
            <p:cNvSpPr>
              <a:spLocks noChangeArrowheads="1"/>
            </p:cNvSpPr>
            <p:nvPr/>
          </p:nvSpPr>
          <p:spPr bwMode="auto">
            <a:xfrm>
              <a:off x="54149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2" name="Oval 101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3" name="Oval 1013"/>
            <p:cNvSpPr>
              <a:spLocks noChangeArrowheads="1"/>
            </p:cNvSpPr>
            <p:nvPr/>
          </p:nvSpPr>
          <p:spPr bwMode="auto">
            <a:xfrm>
              <a:off x="7129463" y="19097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4" name="Oval 101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5" name="Oval 1015"/>
            <p:cNvSpPr>
              <a:spLocks noChangeArrowheads="1"/>
            </p:cNvSpPr>
            <p:nvPr/>
          </p:nvSpPr>
          <p:spPr bwMode="auto">
            <a:xfrm>
              <a:off x="6281738" y="1909763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6" name="Oval 1016"/>
            <p:cNvSpPr>
              <a:spLocks noChangeArrowheads="1"/>
            </p:cNvSpPr>
            <p:nvPr/>
          </p:nvSpPr>
          <p:spPr bwMode="auto">
            <a:xfrm>
              <a:off x="6386513" y="19383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7" name="Oval 101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8" name="Oval 101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69" name="Oval 101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0" name="Oval 1020"/>
            <p:cNvSpPr>
              <a:spLocks noChangeArrowheads="1"/>
            </p:cNvSpPr>
            <p:nvPr/>
          </p:nvSpPr>
          <p:spPr bwMode="auto">
            <a:xfrm>
              <a:off x="7329488" y="22240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1" name="Oval 1021"/>
            <p:cNvSpPr>
              <a:spLocks noChangeArrowheads="1"/>
            </p:cNvSpPr>
            <p:nvPr/>
          </p:nvSpPr>
          <p:spPr bwMode="auto">
            <a:xfrm>
              <a:off x="6367463" y="13573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2" name="Oval 102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3" name="Oval 1023"/>
            <p:cNvSpPr>
              <a:spLocks noChangeArrowheads="1"/>
            </p:cNvSpPr>
            <p:nvPr/>
          </p:nvSpPr>
          <p:spPr bwMode="auto">
            <a:xfrm>
              <a:off x="7367588" y="225266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4" name="Oval 1024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5" name="Oval 1025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6" name="Oval 102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7" name="Oval 102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8" name="Oval 102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79" name="Oval 1029"/>
            <p:cNvSpPr>
              <a:spLocks noChangeArrowheads="1"/>
            </p:cNvSpPr>
            <p:nvPr/>
          </p:nvSpPr>
          <p:spPr bwMode="auto">
            <a:xfrm>
              <a:off x="5919788" y="18145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0" name="Oval 1030"/>
            <p:cNvSpPr>
              <a:spLocks noChangeArrowheads="1"/>
            </p:cNvSpPr>
            <p:nvPr/>
          </p:nvSpPr>
          <p:spPr bwMode="auto">
            <a:xfrm>
              <a:off x="628173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1" name="Oval 103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2" name="Oval 103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3" name="Oval 1033"/>
            <p:cNvSpPr>
              <a:spLocks noChangeArrowheads="1"/>
            </p:cNvSpPr>
            <p:nvPr/>
          </p:nvSpPr>
          <p:spPr bwMode="auto">
            <a:xfrm>
              <a:off x="7253288" y="18811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4" name="Oval 103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5" name="Oval 1035"/>
            <p:cNvSpPr>
              <a:spLocks noChangeArrowheads="1"/>
            </p:cNvSpPr>
            <p:nvPr/>
          </p:nvSpPr>
          <p:spPr bwMode="auto">
            <a:xfrm>
              <a:off x="6453188" y="16716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6" name="Oval 1036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7" name="Oval 103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8" name="Oval 1038"/>
            <p:cNvSpPr>
              <a:spLocks noChangeArrowheads="1"/>
            </p:cNvSpPr>
            <p:nvPr/>
          </p:nvSpPr>
          <p:spPr bwMode="auto">
            <a:xfrm>
              <a:off x="7196138" y="19288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89" name="Oval 103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0" name="Oval 104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1" name="Oval 1041"/>
            <p:cNvSpPr>
              <a:spLocks noChangeArrowheads="1"/>
            </p:cNvSpPr>
            <p:nvPr/>
          </p:nvSpPr>
          <p:spPr bwMode="auto">
            <a:xfrm>
              <a:off x="6805613" y="1900238"/>
              <a:ext cx="66675" cy="66675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2" name="Oval 104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3" name="Oval 1043"/>
            <p:cNvSpPr>
              <a:spLocks noChangeArrowheads="1"/>
            </p:cNvSpPr>
            <p:nvPr/>
          </p:nvSpPr>
          <p:spPr bwMode="auto">
            <a:xfrm>
              <a:off x="4776788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4" name="Oval 1044"/>
            <p:cNvSpPr>
              <a:spLocks noChangeArrowheads="1"/>
            </p:cNvSpPr>
            <p:nvPr/>
          </p:nvSpPr>
          <p:spPr bwMode="auto">
            <a:xfrm>
              <a:off x="6738938" y="19192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5" name="Oval 1045"/>
            <p:cNvSpPr>
              <a:spLocks noChangeArrowheads="1"/>
            </p:cNvSpPr>
            <p:nvPr/>
          </p:nvSpPr>
          <p:spPr bwMode="auto">
            <a:xfrm>
              <a:off x="736758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6" name="Oval 1046"/>
            <p:cNvSpPr>
              <a:spLocks noChangeArrowheads="1"/>
            </p:cNvSpPr>
            <p:nvPr/>
          </p:nvSpPr>
          <p:spPr bwMode="auto">
            <a:xfrm>
              <a:off x="5919788" y="1471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7" name="Oval 104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8" name="Oval 1048"/>
            <p:cNvSpPr>
              <a:spLocks noChangeArrowheads="1"/>
            </p:cNvSpPr>
            <p:nvPr/>
          </p:nvSpPr>
          <p:spPr bwMode="auto">
            <a:xfrm>
              <a:off x="5748338" y="1928813"/>
              <a:ext cx="66675" cy="66675"/>
            </a:xfrm>
            <a:prstGeom prst="ellipse">
              <a:avLst/>
            </a:pr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99" name="Oval 104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0" name="Oval 1050"/>
            <p:cNvSpPr>
              <a:spLocks noChangeArrowheads="1"/>
            </p:cNvSpPr>
            <p:nvPr/>
          </p:nvSpPr>
          <p:spPr bwMode="auto">
            <a:xfrm>
              <a:off x="5395913" y="186213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1" name="Oval 1051"/>
            <p:cNvSpPr>
              <a:spLocks noChangeArrowheads="1"/>
            </p:cNvSpPr>
            <p:nvPr/>
          </p:nvSpPr>
          <p:spPr bwMode="auto">
            <a:xfrm>
              <a:off x="6900863" y="188118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2" name="Oval 105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A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3" name="Oval 1053"/>
            <p:cNvSpPr>
              <a:spLocks noChangeArrowheads="1"/>
            </p:cNvSpPr>
            <p:nvPr/>
          </p:nvSpPr>
          <p:spPr bwMode="auto">
            <a:xfrm>
              <a:off x="7138988" y="23288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4" name="Oval 1054"/>
            <p:cNvSpPr>
              <a:spLocks noChangeArrowheads="1"/>
            </p:cNvSpPr>
            <p:nvPr/>
          </p:nvSpPr>
          <p:spPr bwMode="auto">
            <a:xfrm>
              <a:off x="7291388" y="22240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5" name="Oval 1055"/>
            <p:cNvSpPr>
              <a:spLocks noChangeArrowheads="1"/>
            </p:cNvSpPr>
            <p:nvPr/>
          </p:nvSpPr>
          <p:spPr bwMode="auto">
            <a:xfrm>
              <a:off x="5938838" y="1919288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6" name="Oval 1056"/>
            <p:cNvSpPr>
              <a:spLocks noChangeArrowheads="1"/>
            </p:cNvSpPr>
            <p:nvPr/>
          </p:nvSpPr>
          <p:spPr bwMode="auto">
            <a:xfrm>
              <a:off x="7062788" y="1919288"/>
              <a:ext cx="66675" cy="66675"/>
            </a:xfrm>
            <a:prstGeom prst="ellipse">
              <a:avLst/>
            </a:pr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7" name="Oval 1057"/>
            <p:cNvSpPr>
              <a:spLocks noChangeArrowheads="1"/>
            </p:cNvSpPr>
            <p:nvPr/>
          </p:nvSpPr>
          <p:spPr bwMode="auto">
            <a:xfrm>
              <a:off x="5738813" y="187166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8" name="Oval 1058"/>
            <p:cNvSpPr>
              <a:spLocks noChangeArrowheads="1"/>
            </p:cNvSpPr>
            <p:nvPr/>
          </p:nvSpPr>
          <p:spPr bwMode="auto">
            <a:xfrm>
              <a:off x="7529513" y="19383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09" name="Oval 105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0" name="Oval 1060"/>
            <p:cNvSpPr>
              <a:spLocks noChangeArrowheads="1"/>
            </p:cNvSpPr>
            <p:nvPr/>
          </p:nvSpPr>
          <p:spPr bwMode="auto">
            <a:xfrm>
              <a:off x="6738938" y="16240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1" name="Oval 106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2" name="Oval 1062"/>
            <p:cNvSpPr>
              <a:spLocks noChangeArrowheads="1"/>
            </p:cNvSpPr>
            <p:nvPr/>
          </p:nvSpPr>
          <p:spPr bwMode="auto">
            <a:xfrm>
              <a:off x="731996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3" name="Oval 1063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4" name="Oval 1064"/>
            <p:cNvSpPr>
              <a:spLocks noChangeArrowheads="1"/>
            </p:cNvSpPr>
            <p:nvPr/>
          </p:nvSpPr>
          <p:spPr bwMode="auto">
            <a:xfrm>
              <a:off x="7291388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5" name="Oval 1065"/>
            <p:cNvSpPr>
              <a:spLocks noChangeArrowheads="1"/>
            </p:cNvSpPr>
            <p:nvPr/>
          </p:nvSpPr>
          <p:spPr bwMode="auto">
            <a:xfrm>
              <a:off x="4576763" y="18145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6" name="Oval 1066"/>
            <p:cNvSpPr>
              <a:spLocks noChangeArrowheads="1"/>
            </p:cNvSpPr>
            <p:nvPr/>
          </p:nvSpPr>
          <p:spPr bwMode="auto">
            <a:xfrm>
              <a:off x="7205663" y="22336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7" name="Oval 1067"/>
            <p:cNvSpPr>
              <a:spLocks noChangeArrowheads="1"/>
            </p:cNvSpPr>
            <p:nvPr/>
          </p:nvSpPr>
          <p:spPr bwMode="auto">
            <a:xfrm>
              <a:off x="7481888" y="2366963"/>
              <a:ext cx="66675" cy="66675"/>
            </a:xfrm>
            <a:prstGeom prst="ellipse">
              <a:avLst/>
            </a:pr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8" name="Oval 1068"/>
            <p:cNvSpPr>
              <a:spLocks noChangeArrowheads="1"/>
            </p:cNvSpPr>
            <p:nvPr/>
          </p:nvSpPr>
          <p:spPr bwMode="auto">
            <a:xfrm>
              <a:off x="6996113" y="229076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19" name="Oval 106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0" name="Oval 1070"/>
            <p:cNvSpPr>
              <a:spLocks noChangeArrowheads="1"/>
            </p:cNvSpPr>
            <p:nvPr/>
          </p:nvSpPr>
          <p:spPr bwMode="auto">
            <a:xfrm>
              <a:off x="7253288" y="1938338"/>
              <a:ext cx="66675" cy="66675"/>
            </a:xfrm>
            <a:prstGeom prst="ellipse">
              <a:avLst/>
            </a:pr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1" name="Oval 107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2" name="Oval 1072"/>
            <p:cNvSpPr>
              <a:spLocks noChangeArrowheads="1"/>
            </p:cNvSpPr>
            <p:nvPr/>
          </p:nvSpPr>
          <p:spPr bwMode="auto">
            <a:xfrm>
              <a:off x="4700588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3" name="Oval 1073"/>
            <p:cNvSpPr>
              <a:spLocks noChangeArrowheads="1"/>
            </p:cNvSpPr>
            <p:nvPr/>
          </p:nvSpPr>
          <p:spPr bwMode="auto">
            <a:xfrm>
              <a:off x="5719763" y="1824038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4" name="Oval 1074"/>
            <p:cNvSpPr>
              <a:spLocks noChangeArrowheads="1"/>
            </p:cNvSpPr>
            <p:nvPr/>
          </p:nvSpPr>
          <p:spPr bwMode="auto">
            <a:xfrm>
              <a:off x="69008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5" name="Oval 1075"/>
            <p:cNvSpPr>
              <a:spLocks noChangeArrowheads="1"/>
            </p:cNvSpPr>
            <p:nvPr/>
          </p:nvSpPr>
          <p:spPr bwMode="auto">
            <a:xfrm>
              <a:off x="6148388" y="191928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6" name="Oval 1076"/>
            <p:cNvSpPr>
              <a:spLocks noChangeArrowheads="1"/>
            </p:cNvSpPr>
            <p:nvPr/>
          </p:nvSpPr>
          <p:spPr bwMode="auto">
            <a:xfrm>
              <a:off x="7262813" y="22240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7" name="Oval 1077"/>
            <p:cNvSpPr>
              <a:spLocks noChangeArrowheads="1"/>
            </p:cNvSpPr>
            <p:nvPr/>
          </p:nvSpPr>
          <p:spPr bwMode="auto">
            <a:xfrm>
              <a:off x="6081713" y="1566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8" name="Oval 1078"/>
            <p:cNvSpPr>
              <a:spLocks noChangeArrowheads="1"/>
            </p:cNvSpPr>
            <p:nvPr/>
          </p:nvSpPr>
          <p:spPr bwMode="auto">
            <a:xfrm>
              <a:off x="7062788" y="22526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29" name="Oval 1079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0" name="Oval 1080"/>
            <p:cNvSpPr>
              <a:spLocks noChangeArrowheads="1"/>
            </p:cNvSpPr>
            <p:nvPr/>
          </p:nvSpPr>
          <p:spPr bwMode="auto">
            <a:xfrm>
              <a:off x="6262688" y="18049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1" name="Oval 108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2" name="Oval 108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3" name="Oval 108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4" name="Oval 1084"/>
            <p:cNvSpPr>
              <a:spLocks noChangeArrowheads="1"/>
            </p:cNvSpPr>
            <p:nvPr/>
          </p:nvSpPr>
          <p:spPr bwMode="auto">
            <a:xfrm>
              <a:off x="6272213" y="13668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5" name="Oval 1085"/>
            <p:cNvSpPr>
              <a:spLocks noChangeArrowheads="1"/>
            </p:cNvSpPr>
            <p:nvPr/>
          </p:nvSpPr>
          <p:spPr bwMode="auto">
            <a:xfrm>
              <a:off x="6691313" y="16621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6" name="Oval 108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7" name="Oval 108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8" name="Oval 108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39" name="Oval 108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0" name="Oval 1090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1" name="Oval 1091"/>
            <p:cNvSpPr>
              <a:spLocks noChangeArrowheads="1"/>
            </p:cNvSpPr>
            <p:nvPr/>
          </p:nvSpPr>
          <p:spPr bwMode="auto">
            <a:xfrm>
              <a:off x="7243763" y="22621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2" name="Oval 1092"/>
            <p:cNvSpPr>
              <a:spLocks noChangeArrowheads="1"/>
            </p:cNvSpPr>
            <p:nvPr/>
          </p:nvSpPr>
          <p:spPr bwMode="auto">
            <a:xfrm>
              <a:off x="548163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3" name="Oval 1093"/>
            <p:cNvSpPr>
              <a:spLocks noChangeArrowheads="1"/>
            </p:cNvSpPr>
            <p:nvPr/>
          </p:nvSpPr>
          <p:spPr bwMode="auto">
            <a:xfrm>
              <a:off x="7481888" y="194786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4" name="Oval 1094"/>
            <p:cNvSpPr>
              <a:spLocks noChangeArrowheads="1"/>
            </p:cNvSpPr>
            <p:nvPr/>
          </p:nvSpPr>
          <p:spPr bwMode="auto">
            <a:xfrm>
              <a:off x="6500813" y="17383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5" name="Oval 109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6" name="Oval 1096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7" name="Oval 1097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8" name="Oval 1098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49" name="Oval 109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0" name="Oval 1100"/>
            <p:cNvSpPr>
              <a:spLocks noChangeArrowheads="1"/>
            </p:cNvSpPr>
            <p:nvPr/>
          </p:nvSpPr>
          <p:spPr bwMode="auto">
            <a:xfrm>
              <a:off x="5805488" y="191928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1" name="Oval 110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2" name="Oval 110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3" name="Oval 1103"/>
            <p:cNvSpPr>
              <a:spLocks noChangeArrowheads="1"/>
            </p:cNvSpPr>
            <p:nvPr/>
          </p:nvSpPr>
          <p:spPr bwMode="auto">
            <a:xfrm>
              <a:off x="7377113" y="1900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4" name="Oval 110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5" name="Oval 1105"/>
            <p:cNvSpPr>
              <a:spLocks noChangeArrowheads="1"/>
            </p:cNvSpPr>
            <p:nvPr/>
          </p:nvSpPr>
          <p:spPr bwMode="auto">
            <a:xfrm>
              <a:off x="5014913" y="18907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6" name="Oval 110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7" name="Oval 1107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8" name="Oval 110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59" name="Oval 1109"/>
            <p:cNvSpPr>
              <a:spLocks noChangeArrowheads="1"/>
            </p:cNvSpPr>
            <p:nvPr/>
          </p:nvSpPr>
          <p:spPr bwMode="auto">
            <a:xfrm>
              <a:off x="5043488" y="191928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0" name="Oval 1110"/>
            <p:cNvSpPr>
              <a:spLocks noChangeArrowheads="1"/>
            </p:cNvSpPr>
            <p:nvPr/>
          </p:nvSpPr>
          <p:spPr bwMode="auto">
            <a:xfrm>
              <a:off x="6319838" y="13858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1" name="Oval 1111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2" name="Oval 1112"/>
            <p:cNvSpPr>
              <a:spLocks noChangeArrowheads="1"/>
            </p:cNvSpPr>
            <p:nvPr/>
          </p:nvSpPr>
          <p:spPr bwMode="auto">
            <a:xfrm>
              <a:off x="6034088" y="1328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3" name="Oval 1113"/>
            <p:cNvSpPr>
              <a:spLocks noChangeArrowheads="1"/>
            </p:cNvSpPr>
            <p:nvPr/>
          </p:nvSpPr>
          <p:spPr bwMode="auto">
            <a:xfrm>
              <a:off x="6453188" y="1833563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4" name="Oval 1114"/>
            <p:cNvSpPr>
              <a:spLocks noChangeArrowheads="1"/>
            </p:cNvSpPr>
            <p:nvPr/>
          </p:nvSpPr>
          <p:spPr bwMode="auto">
            <a:xfrm>
              <a:off x="5148263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5" name="Oval 1115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6" name="Oval 1116"/>
            <p:cNvSpPr>
              <a:spLocks noChangeArrowheads="1"/>
            </p:cNvSpPr>
            <p:nvPr/>
          </p:nvSpPr>
          <p:spPr bwMode="auto">
            <a:xfrm>
              <a:off x="5072063" y="19002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7" name="Oval 1117"/>
            <p:cNvSpPr>
              <a:spLocks noChangeArrowheads="1"/>
            </p:cNvSpPr>
            <p:nvPr/>
          </p:nvSpPr>
          <p:spPr bwMode="auto">
            <a:xfrm>
              <a:off x="7100888" y="22336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8" name="Oval 1118"/>
            <p:cNvSpPr>
              <a:spLocks noChangeArrowheads="1"/>
            </p:cNvSpPr>
            <p:nvPr/>
          </p:nvSpPr>
          <p:spPr bwMode="auto">
            <a:xfrm>
              <a:off x="6176963" y="1862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69" name="Oval 1119"/>
            <p:cNvSpPr>
              <a:spLocks noChangeArrowheads="1"/>
            </p:cNvSpPr>
            <p:nvPr/>
          </p:nvSpPr>
          <p:spPr bwMode="auto">
            <a:xfrm>
              <a:off x="5891213" y="178593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0" name="Oval 1120"/>
            <p:cNvSpPr>
              <a:spLocks noChangeArrowheads="1"/>
            </p:cNvSpPr>
            <p:nvPr/>
          </p:nvSpPr>
          <p:spPr bwMode="auto">
            <a:xfrm>
              <a:off x="7481888" y="229076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1" name="Oval 1121"/>
            <p:cNvSpPr>
              <a:spLocks noChangeArrowheads="1"/>
            </p:cNvSpPr>
            <p:nvPr/>
          </p:nvSpPr>
          <p:spPr bwMode="auto">
            <a:xfrm>
              <a:off x="5938838" y="16811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2" name="Oval 1122"/>
            <p:cNvSpPr>
              <a:spLocks noChangeArrowheads="1"/>
            </p:cNvSpPr>
            <p:nvPr/>
          </p:nvSpPr>
          <p:spPr bwMode="auto">
            <a:xfrm>
              <a:off x="7300913" y="19097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3" name="Oval 112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4" name="Oval 1124"/>
            <p:cNvSpPr>
              <a:spLocks noChangeArrowheads="1"/>
            </p:cNvSpPr>
            <p:nvPr/>
          </p:nvSpPr>
          <p:spPr bwMode="auto">
            <a:xfrm>
              <a:off x="7272338" y="1909763"/>
              <a:ext cx="66675" cy="66675"/>
            </a:xfrm>
            <a:prstGeom prst="ellipse">
              <a:avLst/>
            </a:pr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5" name="Oval 112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6" name="Oval 1126"/>
            <p:cNvSpPr>
              <a:spLocks noChangeArrowheads="1"/>
            </p:cNvSpPr>
            <p:nvPr/>
          </p:nvSpPr>
          <p:spPr bwMode="auto">
            <a:xfrm>
              <a:off x="6434138" y="1900238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7" name="Oval 112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8" name="Oval 1128"/>
            <p:cNvSpPr>
              <a:spLocks noChangeArrowheads="1"/>
            </p:cNvSpPr>
            <p:nvPr/>
          </p:nvSpPr>
          <p:spPr bwMode="auto">
            <a:xfrm>
              <a:off x="7462838" y="225266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79" name="Oval 112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0" name="Oval 113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1" name="Oval 113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2" name="Oval 113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3" name="Oval 1133"/>
            <p:cNvSpPr>
              <a:spLocks noChangeArrowheads="1"/>
            </p:cNvSpPr>
            <p:nvPr/>
          </p:nvSpPr>
          <p:spPr bwMode="auto">
            <a:xfrm>
              <a:off x="7548563" y="2386013"/>
              <a:ext cx="66675" cy="66675"/>
            </a:xfrm>
            <a:prstGeom prst="ellipse">
              <a:avLst/>
            </a:pr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4" name="Oval 113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5" name="Oval 1135"/>
            <p:cNvSpPr>
              <a:spLocks noChangeArrowheads="1"/>
            </p:cNvSpPr>
            <p:nvPr/>
          </p:nvSpPr>
          <p:spPr bwMode="auto">
            <a:xfrm>
              <a:off x="7177088" y="22526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6" name="Oval 1136"/>
            <p:cNvSpPr>
              <a:spLocks noChangeArrowheads="1"/>
            </p:cNvSpPr>
            <p:nvPr/>
          </p:nvSpPr>
          <p:spPr bwMode="auto">
            <a:xfrm>
              <a:off x="722471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7" name="Oval 1137"/>
            <p:cNvSpPr>
              <a:spLocks noChangeArrowheads="1"/>
            </p:cNvSpPr>
            <p:nvPr/>
          </p:nvSpPr>
          <p:spPr bwMode="auto">
            <a:xfrm>
              <a:off x="7367588" y="22240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8" name="Oval 1138"/>
            <p:cNvSpPr>
              <a:spLocks noChangeArrowheads="1"/>
            </p:cNvSpPr>
            <p:nvPr/>
          </p:nvSpPr>
          <p:spPr bwMode="auto">
            <a:xfrm>
              <a:off x="5100638" y="18240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89" name="Oval 1139"/>
            <p:cNvSpPr>
              <a:spLocks noChangeArrowheads="1"/>
            </p:cNvSpPr>
            <p:nvPr/>
          </p:nvSpPr>
          <p:spPr bwMode="auto">
            <a:xfrm>
              <a:off x="7196138" y="22240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0" name="Oval 1140"/>
            <p:cNvSpPr>
              <a:spLocks noChangeArrowheads="1"/>
            </p:cNvSpPr>
            <p:nvPr/>
          </p:nvSpPr>
          <p:spPr bwMode="auto">
            <a:xfrm>
              <a:off x="7186613" y="22431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1" name="Oval 1141"/>
            <p:cNvSpPr>
              <a:spLocks noChangeArrowheads="1"/>
            </p:cNvSpPr>
            <p:nvPr/>
          </p:nvSpPr>
          <p:spPr bwMode="auto">
            <a:xfrm>
              <a:off x="6396038" y="18811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2" name="Oval 1142"/>
            <p:cNvSpPr>
              <a:spLocks noChangeArrowheads="1"/>
            </p:cNvSpPr>
            <p:nvPr/>
          </p:nvSpPr>
          <p:spPr bwMode="auto">
            <a:xfrm>
              <a:off x="7119938" y="22621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3" name="Oval 1143"/>
            <p:cNvSpPr>
              <a:spLocks noChangeArrowheads="1"/>
            </p:cNvSpPr>
            <p:nvPr/>
          </p:nvSpPr>
          <p:spPr bwMode="auto">
            <a:xfrm>
              <a:off x="6110288" y="1404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4" name="Oval 1144"/>
            <p:cNvSpPr>
              <a:spLocks noChangeArrowheads="1"/>
            </p:cNvSpPr>
            <p:nvPr/>
          </p:nvSpPr>
          <p:spPr bwMode="auto">
            <a:xfrm>
              <a:off x="6253163" y="17097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5" name="Oval 114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6" name="Oval 1146"/>
            <p:cNvSpPr>
              <a:spLocks noChangeArrowheads="1"/>
            </p:cNvSpPr>
            <p:nvPr/>
          </p:nvSpPr>
          <p:spPr bwMode="auto">
            <a:xfrm>
              <a:off x="7205663" y="23002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7" name="Oval 1147"/>
            <p:cNvSpPr>
              <a:spLocks noChangeArrowheads="1"/>
            </p:cNvSpPr>
            <p:nvPr/>
          </p:nvSpPr>
          <p:spPr bwMode="auto">
            <a:xfrm>
              <a:off x="7462838" y="2224088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8" name="Oval 1148"/>
            <p:cNvSpPr>
              <a:spLocks noChangeArrowheads="1"/>
            </p:cNvSpPr>
            <p:nvPr/>
          </p:nvSpPr>
          <p:spPr bwMode="auto">
            <a:xfrm>
              <a:off x="6605588" y="15097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199" name="Oval 114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0" name="Oval 1150"/>
            <p:cNvSpPr>
              <a:spLocks noChangeArrowheads="1"/>
            </p:cNvSpPr>
            <p:nvPr/>
          </p:nvSpPr>
          <p:spPr bwMode="auto">
            <a:xfrm>
              <a:off x="4767263" y="18049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1" name="Oval 115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2" name="Oval 1152"/>
            <p:cNvSpPr>
              <a:spLocks noChangeArrowheads="1"/>
            </p:cNvSpPr>
            <p:nvPr/>
          </p:nvSpPr>
          <p:spPr bwMode="auto">
            <a:xfrm>
              <a:off x="6443663" y="16525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3" name="Oval 115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4" name="Oval 1154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5" name="Oval 1155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6" name="Oval 1156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7" name="Oval 1157"/>
            <p:cNvSpPr>
              <a:spLocks noChangeArrowheads="1"/>
            </p:cNvSpPr>
            <p:nvPr/>
          </p:nvSpPr>
          <p:spPr bwMode="auto">
            <a:xfrm>
              <a:off x="7262813" y="19097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8" name="Oval 1158"/>
            <p:cNvSpPr>
              <a:spLocks noChangeArrowheads="1"/>
            </p:cNvSpPr>
            <p:nvPr/>
          </p:nvSpPr>
          <p:spPr bwMode="auto">
            <a:xfrm>
              <a:off x="7348538" y="22336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09" name="Oval 115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0" name="Oval 1160"/>
            <p:cNvSpPr>
              <a:spLocks noChangeArrowheads="1"/>
            </p:cNvSpPr>
            <p:nvPr/>
          </p:nvSpPr>
          <p:spPr bwMode="auto">
            <a:xfrm>
              <a:off x="5310188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1" name="Oval 116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2" name="Oval 1162"/>
            <p:cNvSpPr>
              <a:spLocks noChangeArrowheads="1"/>
            </p:cNvSpPr>
            <p:nvPr/>
          </p:nvSpPr>
          <p:spPr bwMode="auto">
            <a:xfrm>
              <a:off x="6510338" y="16240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3" name="Oval 116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4" name="Oval 116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5" name="Oval 1165"/>
            <p:cNvSpPr>
              <a:spLocks noChangeArrowheads="1"/>
            </p:cNvSpPr>
            <p:nvPr/>
          </p:nvSpPr>
          <p:spPr bwMode="auto">
            <a:xfrm>
              <a:off x="5681663" y="17383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6" name="Oval 1166"/>
            <p:cNvSpPr>
              <a:spLocks noChangeArrowheads="1"/>
            </p:cNvSpPr>
            <p:nvPr/>
          </p:nvSpPr>
          <p:spPr bwMode="auto">
            <a:xfrm>
              <a:off x="4643438" y="17383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7" name="Oval 1167"/>
            <p:cNvSpPr>
              <a:spLocks noChangeArrowheads="1"/>
            </p:cNvSpPr>
            <p:nvPr/>
          </p:nvSpPr>
          <p:spPr bwMode="auto">
            <a:xfrm>
              <a:off x="6643688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8" name="Oval 1168"/>
            <p:cNvSpPr>
              <a:spLocks noChangeArrowheads="1"/>
            </p:cNvSpPr>
            <p:nvPr/>
          </p:nvSpPr>
          <p:spPr bwMode="auto">
            <a:xfrm>
              <a:off x="6396038" y="14144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19" name="Oval 1169"/>
            <p:cNvSpPr>
              <a:spLocks noChangeArrowheads="1"/>
            </p:cNvSpPr>
            <p:nvPr/>
          </p:nvSpPr>
          <p:spPr bwMode="auto">
            <a:xfrm>
              <a:off x="7281863" y="19383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0" name="Oval 1170"/>
            <p:cNvSpPr>
              <a:spLocks noChangeArrowheads="1"/>
            </p:cNvSpPr>
            <p:nvPr/>
          </p:nvSpPr>
          <p:spPr bwMode="auto">
            <a:xfrm>
              <a:off x="6481763" y="18049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1" name="Oval 1171"/>
            <p:cNvSpPr>
              <a:spLocks noChangeArrowheads="1"/>
            </p:cNvSpPr>
            <p:nvPr/>
          </p:nvSpPr>
          <p:spPr bwMode="auto">
            <a:xfrm>
              <a:off x="6034088" y="18526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2" name="Oval 117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3" name="Oval 1173"/>
            <p:cNvSpPr>
              <a:spLocks noChangeArrowheads="1"/>
            </p:cNvSpPr>
            <p:nvPr/>
          </p:nvSpPr>
          <p:spPr bwMode="auto">
            <a:xfrm>
              <a:off x="5262563" y="17002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4" name="Oval 1174"/>
            <p:cNvSpPr>
              <a:spLocks noChangeArrowheads="1"/>
            </p:cNvSpPr>
            <p:nvPr/>
          </p:nvSpPr>
          <p:spPr bwMode="auto">
            <a:xfrm>
              <a:off x="5481638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5" name="Oval 117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6" name="Oval 1176"/>
            <p:cNvSpPr>
              <a:spLocks noChangeArrowheads="1"/>
            </p:cNvSpPr>
            <p:nvPr/>
          </p:nvSpPr>
          <p:spPr bwMode="auto">
            <a:xfrm>
              <a:off x="4976813" y="16811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7" name="Oval 1177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8" name="Oval 117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29" name="Oval 1179"/>
            <p:cNvSpPr>
              <a:spLocks noChangeArrowheads="1"/>
            </p:cNvSpPr>
            <p:nvPr/>
          </p:nvSpPr>
          <p:spPr bwMode="auto">
            <a:xfrm>
              <a:off x="6300788" y="15859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0" name="Oval 118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1" name="Oval 1181"/>
            <p:cNvSpPr>
              <a:spLocks noChangeArrowheads="1"/>
            </p:cNvSpPr>
            <p:nvPr/>
          </p:nvSpPr>
          <p:spPr bwMode="auto">
            <a:xfrm>
              <a:off x="5091113" y="19002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2" name="Oval 1182"/>
            <p:cNvSpPr>
              <a:spLocks noChangeArrowheads="1"/>
            </p:cNvSpPr>
            <p:nvPr/>
          </p:nvSpPr>
          <p:spPr bwMode="auto">
            <a:xfrm>
              <a:off x="6205538" y="1481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3" name="Oval 1183"/>
            <p:cNvSpPr>
              <a:spLocks noChangeArrowheads="1"/>
            </p:cNvSpPr>
            <p:nvPr/>
          </p:nvSpPr>
          <p:spPr bwMode="auto">
            <a:xfrm>
              <a:off x="7224713" y="246221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4" name="Oval 1184"/>
            <p:cNvSpPr>
              <a:spLocks noChangeArrowheads="1"/>
            </p:cNvSpPr>
            <p:nvPr/>
          </p:nvSpPr>
          <p:spPr bwMode="auto">
            <a:xfrm>
              <a:off x="4805363" y="176688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5" name="Oval 1185"/>
            <p:cNvSpPr>
              <a:spLocks noChangeArrowheads="1"/>
            </p:cNvSpPr>
            <p:nvPr/>
          </p:nvSpPr>
          <p:spPr bwMode="auto">
            <a:xfrm>
              <a:off x="711041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6" name="Oval 1186"/>
            <p:cNvSpPr>
              <a:spLocks noChangeArrowheads="1"/>
            </p:cNvSpPr>
            <p:nvPr/>
          </p:nvSpPr>
          <p:spPr bwMode="auto">
            <a:xfrm>
              <a:off x="6843713" y="234791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7" name="Oval 1187"/>
            <p:cNvSpPr>
              <a:spLocks noChangeArrowheads="1"/>
            </p:cNvSpPr>
            <p:nvPr/>
          </p:nvSpPr>
          <p:spPr bwMode="auto">
            <a:xfrm>
              <a:off x="6862763" y="1862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8" name="Oval 1188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39" name="Oval 1189"/>
            <p:cNvSpPr>
              <a:spLocks noChangeArrowheads="1"/>
            </p:cNvSpPr>
            <p:nvPr/>
          </p:nvSpPr>
          <p:spPr bwMode="auto">
            <a:xfrm>
              <a:off x="4576763" y="1824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0" name="Oval 119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1" name="Oval 119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2" name="Oval 119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3" name="Oval 1193"/>
            <p:cNvSpPr>
              <a:spLocks noChangeArrowheads="1"/>
            </p:cNvSpPr>
            <p:nvPr/>
          </p:nvSpPr>
          <p:spPr bwMode="auto">
            <a:xfrm>
              <a:off x="74342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4" name="Oval 119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5" name="Oval 1195"/>
            <p:cNvSpPr>
              <a:spLocks noChangeArrowheads="1"/>
            </p:cNvSpPr>
            <p:nvPr/>
          </p:nvSpPr>
          <p:spPr bwMode="auto">
            <a:xfrm>
              <a:off x="5091113" y="19002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6" name="Oval 119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7" name="Oval 1197"/>
            <p:cNvSpPr>
              <a:spLocks noChangeArrowheads="1"/>
            </p:cNvSpPr>
            <p:nvPr/>
          </p:nvSpPr>
          <p:spPr bwMode="auto">
            <a:xfrm>
              <a:off x="7243763" y="2243138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8" name="Oval 1198"/>
            <p:cNvSpPr>
              <a:spLocks noChangeArrowheads="1"/>
            </p:cNvSpPr>
            <p:nvPr/>
          </p:nvSpPr>
          <p:spPr bwMode="auto">
            <a:xfrm>
              <a:off x="7243763" y="226218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49" name="Oval 119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0" name="Oval 1200"/>
            <p:cNvSpPr>
              <a:spLocks noChangeArrowheads="1"/>
            </p:cNvSpPr>
            <p:nvPr/>
          </p:nvSpPr>
          <p:spPr bwMode="auto">
            <a:xfrm>
              <a:off x="4576763" y="17192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1" name="Oval 1201"/>
            <p:cNvSpPr>
              <a:spLocks noChangeArrowheads="1"/>
            </p:cNvSpPr>
            <p:nvPr/>
          </p:nvSpPr>
          <p:spPr bwMode="auto">
            <a:xfrm>
              <a:off x="6700838" y="1928813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2" name="Oval 1202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3" name="Oval 1203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4" name="Oval 1204"/>
            <p:cNvSpPr>
              <a:spLocks noChangeArrowheads="1"/>
            </p:cNvSpPr>
            <p:nvPr/>
          </p:nvSpPr>
          <p:spPr bwMode="auto">
            <a:xfrm>
              <a:off x="7072313" y="1947863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5" name="Oval 1205"/>
            <p:cNvSpPr>
              <a:spLocks noChangeArrowheads="1"/>
            </p:cNvSpPr>
            <p:nvPr/>
          </p:nvSpPr>
          <p:spPr bwMode="auto">
            <a:xfrm>
              <a:off x="7072313" y="22717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6" name="Oval 1206"/>
            <p:cNvSpPr>
              <a:spLocks noChangeArrowheads="1"/>
            </p:cNvSpPr>
            <p:nvPr/>
          </p:nvSpPr>
          <p:spPr bwMode="auto">
            <a:xfrm>
              <a:off x="6548438" y="16716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7" name="Oval 1207"/>
            <p:cNvSpPr>
              <a:spLocks noChangeArrowheads="1"/>
            </p:cNvSpPr>
            <p:nvPr/>
          </p:nvSpPr>
          <p:spPr bwMode="auto">
            <a:xfrm>
              <a:off x="7367588" y="19478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8" name="Oval 1208"/>
            <p:cNvSpPr>
              <a:spLocks noChangeArrowheads="1"/>
            </p:cNvSpPr>
            <p:nvPr/>
          </p:nvSpPr>
          <p:spPr bwMode="auto">
            <a:xfrm>
              <a:off x="6034088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59" name="Oval 1209"/>
            <p:cNvSpPr>
              <a:spLocks noChangeArrowheads="1"/>
            </p:cNvSpPr>
            <p:nvPr/>
          </p:nvSpPr>
          <p:spPr bwMode="auto">
            <a:xfrm>
              <a:off x="5138738" y="1928813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0" name="Oval 1210"/>
            <p:cNvSpPr>
              <a:spLocks noChangeArrowheads="1"/>
            </p:cNvSpPr>
            <p:nvPr/>
          </p:nvSpPr>
          <p:spPr bwMode="auto">
            <a:xfrm>
              <a:off x="7043738" y="19097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1" name="Oval 1211"/>
            <p:cNvSpPr>
              <a:spLocks noChangeArrowheads="1"/>
            </p:cNvSpPr>
            <p:nvPr/>
          </p:nvSpPr>
          <p:spPr bwMode="auto">
            <a:xfrm>
              <a:off x="7186613" y="190023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2" name="Oval 1212"/>
            <p:cNvSpPr>
              <a:spLocks noChangeArrowheads="1"/>
            </p:cNvSpPr>
            <p:nvPr/>
          </p:nvSpPr>
          <p:spPr bwMode="auto">
            <a:xfrm>
              <a:off x="7072313" y="1881188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3" name="Oval 1214"/>
            <p:cNvSpPr>
              <a:spLocks noChangeArrowheads="1"/>
            </p:cNvSpPr>
            <p:nvPr/>
          </p:nvSpPr>
          <p:spPr bwMode="auto">
            <a:xfrm>
              <a:off x="5367338" y="19192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4" name="Oval 121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5" name="Oval 1216"/>
            <p:cNvSpPr>
              <a:spLocks noChangeArrowheads="1"/>
            </p:cNvSpPr>
            <p:nvPr/>
          </p:nvSpPr>
          <p:spPr bwMode="auto">
            <a:xfrm>
              <a:off x="6091238" y="1471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6" name="Oval 1217"/>
            <p:cNvSpPr>
              <a:spLocks noChangeArrowheads="1"/>
            </p:cNvSpPr>
            <p:nvPr/>
          </p:nvSpPr>
          <p:spPr bwMode="auto">
            <a:xfrm>
              <a:off x="7272338" y="190023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7" name="Oval 1218"/>
            <p:cNvSpPr>
              <a:spLocks noChangeArrowheads="1"/>
            </p:cNvSpPr>
            <p:nvPr/>
          </p:nvSpPr>
          <p:spPr bwMode="auto">
            <a:xfrm>
              <a:off x="6519863" y="18430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8" name="Oval 121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69" name="Oval 122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0" name="Oval 1221"/>
            <p:cNvSpPr>
              <a:spLocks noChangeArrowheads="1"/>
            </p:cNvSpPr>
            <p:nvPr/>
          </p:nvSpPr>
          <p:spPr bwMode="auto">
            <a:xfrm>
              <a:off x="6748463" y="15954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1" name="Oval 122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2" name="Oval 1223"/>
            <p:cNvSpPr>
              <a:spLocks noChangeArrowheads="1"/>
            </p:cNvSpPr>
            <p:nvPr/>
          </p:nvSpPr>
          <p:spPr bwMode="auto">
            <a:xfrm>
              <a:off x="6034088" y="192881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3" name="Oval 1224"/>
            <p:cNvSpPr>
              <a:spLocks noChangeArrowheads="1"/>
            </p:cNvSpPr>
            <p:nvPr/>
          </p:nvSpPr>
          <p:spPr bwMode="auto">
            <a:xfrm>
              <a:off x="4872038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4" name="Oval 1225"/>
            <p:cNvSpPr>
              <a:spLocks noChangeArrowheads="1"/>
            </p:cNvSpPr>
            <p:nvPr/>
          </p:nvSpPr>
          <p:spPr bwMode="auto">
            <a:xfrm>
              <a:off x="7224713" y="19478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5" name="Oval 1226"/>
            <p:cNvSpPr>
              <a:spLocks noChangeArrowheads="1"/>
            </p:cNvSpPr>
            <p:nvPr/>
          </p:nvSpPr>
          <p:spPr bwMode="auto">
            <a:xfrm>
              <a:off x="665321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6" name="Oval 1227"/>
            <p:cNvSpPr>
              <a:spLocks noChangeArrowheads="1"/>
            </p:cNvSpPr>
            <p:nvPr/>
          </p:nvSpPr>
          <p:spPr bwMode="auto">
            <a:xfrm>
              <a:off x="6081713" y="13668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7" name="Oval 1228"/>
            <p:cNvSpPr>
              <a:spLocks noChangeArrowheads="1"/>
            </p:cNvSpPr>
            <p:nvPr/>
          </p:nvSpPr>
          <p:spPr bwMode="auto">
            <a:xfrm>
              <a:off x="5414963" y="19192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8" name="Oval 122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79" name="Oval 1230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0" name="Oval 1231"/>
            <p:cNvSpPr>
              <a:spLocks noChangeArrowheads="1"/>
            </p:cNvSpPr>
            <p:nvPr/>
          </p:nvSpPr>
          <p:spPr bwMode="auto">
            <a:xfrm>
              <a:off x="5691188" y="17192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1" name="Oval 123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2" name="Oval 123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3" name="Oval 1234"/>
            <p:cNvSpPr>
              <a:spLocks noChangeArrowheads="1"/>
            </p:cNvSpPr>
            <p:nvPr/>
          </p:nvSpPr>
          <p:spPr bwMode="auto">
            <a:xfrm>
              <a:off x="6491288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4" name="Oval 1235"/>
            <p:cNvSpPr>
              <a:spLocks noChangeArrowheads="1"/>
            </p:cNvSpPr>
            <p:nvPr/>
          </p:nvSpPr>
          <p:spPr bwMode="auto">
            <a:xfrm>
              <a:off x="672941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5" name="Oval 1236"/>
            <p:cNvSpPr>
              <a:spLocks noChangeArrowheads="1"/>
            </p:cNvSpPr>
            <p:nvPr/>
          </p:nvSpPr>
          <p:spPr bwMode="auto">
            <a:xfrm>
              <a:off x="6348413" y="16144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6" name="Oval 123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7" name="Oval 1238"/>
            <p:cNvSpPr>
              <a:spLocks noChangeArrowheads="1"/>
            </p:cNvSpPr>
            <p:nvPr/>
          </p:nvSpPr>
          <p:spPr bwMode="auto">
            <a:xfrm>
              <a:off x="4852988" y="17573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8" name="Oval 1239"/>
            <p:cNvSpPr>
              <a:spLocks noChangeArrowheads="1"/>
            </p:cNvSpPr>
            <p:nvPr/>
          </p:nvSpPr>
          <p:spPr bwMode="auto">
            <a:xfrm>
              <a:off x="4881563" y="17764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89" name="Oval 1240"/>
            <p:cNvSpPr>
              <a:spLocks noChangeArrowheads="1"/>
            </p:cNvSpPr>
            <p:nvPr/>
          </p:nvSpPr>
          <p:spPr bwMode="auto">
            <a:xfrm>
              <a:off x="5043488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0" name="Oval 1241"/>
            <p:cNvSpPr>
              <a:spLocks noChangeArrowheads="1"/>
            </p:cNvSpPr>
            <p:nvPr/>
          </p:nvSpPr>
          <p:spPr bwMode="auto">
            <a:xfrm>
              <a:off x="7100888" y="22621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1" name="Oval 124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2" name="Oval 1243"/>
            <p:cNvSpPr>
              <a:spLocks noChangeArrowheads="1"/>
            </p:cNvSpPr>
            <p:nvPr/>
          </p:nvSpPr>
          <p:spPr bwMode="auto">
            <a:xfrm>
              <a:off x="4576763" y="18240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3" name="Oval 1244"/>
            <p:cNvSpPr>
              <a:spLocks noChangeArrowheads="1"/>
            </p:cNvSpPr>
            <p:nvPr/>
          </p:nvSpPr>
          <p:spPr bwMode="auto">
            <a:xfrm>
              <a:off x="7100888" y="22526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4" name="Oval 124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5" name="Oval 1246"/>
            <p:cNvSpPr>
              <a:spLocks noChangeArrowheads="1"/>
            </p:cNvSpPr>
            <p:nvPr/>
          </p:nvSpPr>
          <p:spPr bwMode="auto">
            <a:xfrm>
              <a:off x="6481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6" name="Oval 1247"/>
            <p:cNvSpPr>
              <a:spLocks noChangeArrowheads="1"/>
            </p:cNvSpPr>
            <p:nvPr/>
          </p:nvSpPr>
          <p:spPr bwMode="auto">
            <a:xfrm>
              <a:off x="6510338" y="18335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7" name="Oval 1248"/>
            <p:cNvSpPr>
              <a:spLocks noChangeArrowheads="1"/>
            </p:cNvSpPr>
            <p:nvPr/>
          </p:nvSpPr>
          <p:spPr bwMode="auto">
            <a:xfrm>
              <a:off x="6796088" y="17668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8" name="Oval 1249"/>
            <p:cNvSpPr>
              <a:spLocks noChangeArrowheads="1"/>
            </p:cNvSpPr>
            <p:nvPr/>
          </p:nvSpPr>
          <p:spPr bwMode="auto">
            <a:xfrm>
              <a:off x="6472238" y="16716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99" name="Oval 125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0" name="Oval 1251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1" name="Oval 1252"/>
            <p:cNvSpPr>
              <a:spLocks noChangeArrowheads="1"/>
            </p:cNvSpPr>
            <p:nvPr/>
          </p:nvSpPr>
          <p:spPr bwMode="auto">
            <a:xfrm>
              <a:off x="5253038" y="1843088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2" name="Oval 1253"/>
            <p:cNvSpPr>
              <a:spLocks noChangeArrowheads="1"/>
            </p:cNvSpPr>
            <p:nvPr/>
          </p:nvSpPr>
          <p:spPr bwMode="auto">
            <a:xfrm>
              <a:off x="7339013" y="2252663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3" name="Oval 1254"/>
            <p:cNvSpPr>
              <a:spLocks noChangeArrowheads="1"/>
            </p:cNvSpPr>
            <p:nvPr/>
          </p:nvSpPr>
          <p:spPr bwMode="auto">
            <a:xfrm>
              <a:off x="5957888" y="19002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4" name="Oval 125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5" name="Oval 125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6" name="Oval 1257"/>
            <p:cNvSpPr>
              <a:spLocks noChangeArrowheads="1"/>
            </p:cNvSpPr>
            <p:nvPr/>
          </p:nvSpPr>
          <p:spPr bwMode="auto">
            <a:xfrm>
              <a:off x="5948363" y="191928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7" name="Oval 1258"/>
            <p:cNvSpPr>
              <a:spLocks noChangeArrowheads="1"/>
            </p:cNvSpPr>
            <p:nvPr/>
          </p:nvSpPr>
          <p:spPr bwMode="auto">
            <a:xfrm>
              <a:off x="6710363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8" name="Oval 1259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09" name="Oval 1260"/>
            <p:cNvSpPr>
              <a:spLocks noChangeArrowheads="1"/>
            </p:cNvSpPr>
            <p:nvPr/>
          </p:nvSpPr>
          <p:spPr bwMode="auto">
            <a:xfrm>
              <a:off x="6224588" y="191928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0" name="Oval 1261"/>
            <p:cNvSpPr>
              <a:spLocks noChangeArrowheads="1"/>
            </p:cNvSpPr>
            <p:nvPr/>
          </p:nvSpPr>
          <p:spPr bwMode="auto">
            <a:xfrm>
              <a:off x="5138738" y="1928813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1" name="Oval 126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2" name="Oval 126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3" name="Oval 126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4" name="Oval 126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5" name="Oval 126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6" name="Oval 126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7" name="Oval 126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8" name="Oval 126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19" name="Oval 1270"/>
            <p:cNvSpPr>
              <a:spLocks noChangeArrowheads="1"/>
            </p:cNvSpPr>
            <p:nvPr/>
          </p:nvSpPr>
          <p:spPr bwMode="auto">
            <a:xfrm>
              <a:off x="6967538" y="1938338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0" name="Oval 1271"/>
            <p:cNvSpPr>
              <a:spLocks noChangeArrowheads="1"/>
            </p:cNvSpPr>
            <p:nvPr/>
          </p:nvSpPr>
          <p:spPr bwMode="auto">
            <a:xfrm>
              <a:off x="7348538" y="192881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1" name="Oval 1272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2" name="Oval 127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3" name="Oval 1274"/>
            <p:cNvSpPr>
              <a:spLocks noChangeArrowheads="1"/>
            </p:cNvSpPr>
            <p:nvPr/>
          </p:nvSpPr>
          <p:spPr bwMode="auto">
            <a:xfrm>
              <a:off x="7281863" y="19192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4" name="Oval 1275"/>
            <p:cNvSpPr>
              <a:spLocks noChangeArrowheads="1"/>
            </p:cNvSpPr>
            <p:nvPr/>
          </p:nvSpPr>
          <p:spPr bwMode="auto">
            <a:xfrm>
              <a:off x="6176963" y="186213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5" name="Oval 1276"/>
            <p:cNvSpPr>
              <a:spLocks noChangeArrowheads="1"/>
            </p:cNvSpPr>
            <p:nvPr/>
          </p:nvSpPr>
          <p:spPr bwMode="auto">
            <a:xfrm>
              <a:off x="724376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6" name="Oval 1277"/>
            <p:cNvSpPr>
              <a:spLocks noChangeArrowheads="1"/>
            </p:cNvSpPr>
            <p:nvPr/>
          </p:nvSpPr>
          <p:spPr bwMode="auto">
            <a:xfrm>
              <a:off x="6691313" y="16144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7" name="Oval 1278"/>
            <p:cNvSpPr>
              <a:spLocks noChangeArrowheads="1"/>
            </p:cNvSpPr>
            <p:nvPr/>
          </p:nvSpPr>
          <p:spPr bwMode="auto">
            <a:xfrm>
              <a:off x="6462713" y="14335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8" name="Oval 1279"/>
            <p:cNvSpPr>
              <a:spLocks noChangeArrowheads="1"/>
            </p:cNvSpPr>
            <p:nvPr/>
          </p:nvSpPr>
          <p:spPr bwMode="auto">
            <a:xfrm>
              <a:off x="5967413" y="18430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29" name="Oval 1280"/>
            <p:cNvSpPr>
              <a:spLocks noChangeArrowheads="1"/>
            </p:cNvSpPr>
            <p:nvPr/>
          </p:nvSpPr>
          <p:spPr bwMode="auto">
            <a:xfrm>
              <a:off x="5529263" y="17954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0" name="Oval 128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1" name="Oval 128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2" name="Oval 128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3" name="Oval 1284"/>
            <p:cNvSpPr>
              <a:spLocks noChangeArrowheads="1"/>
            </p:cNvSpPr>
            <p:nvPr/>
          </p:nvSpPr>
          <p:spPr bwMode="auto">
            <a:xfrm>
              <a:off x="7034213" y="192881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4" name="Oval 1285"/>
            <p:cNvSpPr>
              <a:spLocks noChangeArrowheads="1"/>
            </p:cNvSpPr>
            <p:nvPr/>
          </p:nvSpPr>
          <p:spPr bwMode="auto">
            <a:xfrm>
              <a:off x="7481888" y="2290763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5" name="Oval 1286"/>
            <p:cNvSpPr>
              <a:spLocks noChangeArrowheads="1"/>
            </p:cNvSpPr>
            <p:nvPr/>
          </p:nvSpPr>
          <p:spPr bwMode="auto">
            <a:xfrm>
              <a:off x="5872163" y="19288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6" name="Oval 128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7" name="Oval 1288"/>
            <p:cNvSpPr>
              <a:spLocks noChangeArrowheads="1"/>
            </p:cNvSpPr>
            <p:nvPr/>
          </p:nvSpPr>
          <p:spPr bwMode="auto">
            <a:xfrm>
              <a:off x="6319838" y="15001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8" name="Oval 1289"/>
            <p:cNvSpPr>
              <a:spLocks noChangeArrowheads="1"/>
            </p:cNvSpPr>
            <p:nvPr/>
          </p:nvSpPr>
          <p:spPr bwMode="auto">
            <a:xfrm>
              <a:off x="5310188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39" name="Oval 1290"/>
            <p:cNvSpPr>
              <a:spLocks noChangeArrowheads="1"/>
            </p:cNvSpPr>
            <p:nvPr/>
          </p:nvSpPr>
          <p:spPr bwMode="auto">
            <a:xfrm>
              <a:off x="6434138" y="14525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0" name="Oval 1291"/>
            <p:cNvSpPr>
              <a:spLocks noChangeArrowheads="1"/>
            </p:cNvSpPr>
            <p:nvPr/>
          </p:nvSpPr>
          <p:spPr bwMode="auto">
            <a:xfrm>
              <a:off x="5481638" y="19097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1" name="Oval 129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2" name="Oval 1293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3" name="Oval 1294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4" name="Oval 1295"/>
            <p:cNvSpPr>
              <a:spLocks noChangeArrowheads="1"/>
            </p:cNvSpPr>
            <p:nvPr/>
          </p:nvSpPr>
          <p:spPr bwMode="auto">
            <a:xfrm>
              <a:off x="501491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5" name="Oval 1296"/>
            <p:cNvSpPr>
              <a:spLocks noChangeArrowheads="1"/>
            </p:cNvSpPr>
            <p:nvPr/>
          </p:nvSpPr>
          <p:spPr bwMode="auto">
            <a:xfrm>
              <a:off x="6357938" y="16811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6" name="Oval 129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7" name="Oval 129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8" name="Oval 129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A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49" name="Oval 130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0" name="Oval 130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1" name="Oval 1302"/>
            <p:cNvSpPr>
              <a:spLocks noChangeArrowheads="1"/>
            </p:cNvSpPr>
            <p:nvPr/>
          </p:nvSpPr>
          <p:spPr bwMode="auto">
            <a:xfrm>
              <a:off x="5443538" y="1862138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2" name="Oval 130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3" name="Oval 130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4" name="Oval 130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5" name="Oval 1306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6" name="Oval 1307"/>
            <p:cNvSpPr>
              <a:spLocks noChangeArrowheads="1"/>
            </p:cNvSpPr>
            <p:nvPr/>
          </p:nvSpPr>
          <p:spPr bwMode="auto">
            <a:xfrm>
              <a:off x="6462713" y="15287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7" name="Oval 1308"/>
            <p:cNvSpPr>
              <a:spLocks noChangeArrowheads="1"/>
            </p:cNvSpPr>
            <p:nvPr/>
          </p:nvSpPr>
          <p:spPr bwMode="auto">
            <a:xfrm>
              <a:off x="5291138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8" name="Oval 1309"/>
            <p:cNvSpPr>
              <a:spLocks noChangeArrowheads="1"/>
            </p:cNvSpPr>
            <p:nvPr/>
          </p:nvSpPr>
          <p:spPr bwMode="auto">
            <a:xfrm>
              <a:off x="4700588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59" name="Oval 131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0" name="Oval 1311"/>
            <p:cNvSpPr>
              <a:spLocks noChangeArrowheads="1"/>
            </p:cNvSpPr>
            <p:nvPr/>
          </p:nvSpPr>
          <p:spPr bwMode="auto">
            <a:xfrm>
              <a:off x="5148263" y="17764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1" name="Oval 1312"/>
            <p:cNvSpPr>
              <a:spLocks noChangeArrowheads="1"/>
            </p:cNvSpPr>
            <p:nvPr/>
          </p:nvSpPr>
          <p:spPr bwMode="auto">
            <a:xfrm>
              <a:off x="6015038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2" name="Oval 131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3" name="Oval 1314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4" name="Oval 1315"/>
            <p:cNvSpPr>
              <a:spLocks noChangeArrowheads="1"/>
            </p:cNvSpPr>
            <p:nvPr/>
          </p:nvSpPr>
          <p:spPr bwMode="auto">
            <a:xfrm>
              <a:off x="6653213" y="16906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5" name="Oval 1316"/>
            <p:cNvSpPr>
              <a:spLocks noChangeArrowheads="1"/>
            </p:cNvSpPr>
            <p:nvPr/>
          </p:nvSpPr>
          <p:spPr bwMode="auto">
            <a:xfrm>
              <a:off x="6329363" y="17573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6" name="Oval 1317"/>
            <p:cNvSpPr>
              <a:spLocks noChangeArrowheads="1"/>
            </p:cNvSpPr>
            <p:nvPr/>
          </p:nvSpPr>
          <p:spPr bwMode="auto">
            <a:xfrm>
              <a:off x="5195888" y="19288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7" name="Oval 1318"/>
            <p:cNvSpPr>
              <a:spLocks noChangeArrowheads="1"/>
            </p:cNvSpPr>
            <p:nvPr/>
          </p:nvSpPr>
          <p:spPr bwMode="auto">
            <a:xfrm>
              <a:off x="5986463" y="17287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8" name="Oval 1319"/>
            <p:cNvSpPr>
              <a:spLocks noChangeArrowheads="1"/>
            </p:cNvSpPr>
            <p:nvPr/>
          </p:nvSpPr>
          <p:spPr bwMode="auto">
            <a:xfrm>
              <a:off x="6891338" y="17287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69" name="Oval 1320"/>
            <p:cNvSpPr>
              <a:spLocks noChangeArrowheads="1"/>
            </p:cNvSpPr>
            <p:nvPr/>
          </p:nvSpPr>
          <p:spPr bwMode="auto">
            <a:xfrm>
              <a:off x="5929313" y="1871663"/>
              <a:ext cx="66675" cy="66675"/>
            </a:xfrm>
            <a:prstGeom prst="ellipse">
              <a:avLst/>
            </a:prstGeom>
            <a:solidFill>
              <a:srgbClr val="DFF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0" name="Oval 1321"/>
            <p:cNvSpPr>
              <a:spLocks noChangeArrowheads="1"/>
            </p:cNvSpPr>
            <p:nvPr/>
          </p:nvSpPr>
          <p:spPr bwMode="auto">
            <a:xfrm>
              <a:off x="5014913" y="1919288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1" name="Oval 132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2" name="Oval 1323"/>
            <p:cNvSpPr>
              <a:spLocks noChangeArrowheads="1"/>
            </p:cNvSpPr>
            <p:nvPr/>
          </p:nvSpPr>
          <p:spPr bwMode="auto">
            <a:xfrm>
              <a:off x="6424613" y="1928813"/>
              <a:ext cx="66675" cy="66675"/>
            </a:xfrm>
            <a:prstGeom prst="ellipse">
              <a:avLst/>
            </a:pr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3" name="Oval 1324"/>
            <p:cNvSpPr>
              <a:spLocks noChangeArrowheads="1"/>
            </p:cNvSpPr>
            <p:nvPr/>
          </p:nvSpPr>
          <p:spPr bwMode="auto">
            <a:xfrm>
              <a:off x="7272338" y="22431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4" name="Oval 1325"/>
            <p:cNvSpPr>
              <a:spLocks noChangeArrowheads="1"/>
            </p:cNvSpPr>
            <p:nvPr/>
          </p:nvSpPr>
          <p:spPr bwMode="auto">
            <a:xfrm>
              <a:off x="6500813" y="1852613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5" name="Oval 132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6" name="Oval 1327"/>
            <p:cNvSpPr>
              <a:spLocks noChangeArrowheads="1"/>
            </p:cNvSpPr>
            <p:nvPr/>
          </p:nvSpPr>
          <p:spPr bwMode="auto">
            <a:xfrm>
              <a:off x="7415213" y="192881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7" name="Oval 1328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8" name="Oval 1329"/>
            <p:cNvSpPr>
              <a:spLocks noChangeArrowheads="1"/>
            </p:cNvSpPr>
            <p:nvPr/>
          </p:nvSpPr>
          <p:spPr bwMode="auto">
            <a:xfrm>
              <a:off x="6424613" y="19288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79" name="Oval 1330"/>
            <p:cNvSpPr>
              <a:spLocks noChangeArrowheads="1"/>
            </p:cNvSpPr>
            <p:nvPr/>
          </p:nvSpPr>
          <p:spPr bwMode="auto">
            <a:xfrm>
              <a:off x="5729288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0" name="Oval 1331"/>
            <p:cNvSpPr>
              <a:spLocks noChangeArrowheads="1"/>
            </p:cNvSpPr>
            <p:nvPr/>
          </p:nvSpPr>
          <p:spPr bwMode="auto">
            <a:xfrm>
              <a:off x="4757738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1" name="Oval 1332"/>
            <p:cNvSpPr>
              <a:spLocks noChangeArrowheads="1"/>
            </p:cNvSpPr>
            <p:nvPr/>
          </p:nvSpPr>
          <p:spPr bwMode="auto">
            <a:xfrm>
              <a:off x="4576763" y="17573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2" name="Oval 1333"/>
            <p:cNvSpPr>
              <a:spLocks noChangeArrowheads="1"/>
            </p:cNvSpPr>
            <p:nvPr/>
          </p:nvSpPr>
          <p:spPr bwMode="auto">
            <a:xfrm>
              <a:off x="6634163" y="1566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3" name="Oval 1334"/>
            <p:cNvSpPr>
              <a:spLocks noChangeArrowheads="1"/>
            </p:cNvSpPr>
            <p:nvPr/>
          </p:nvSpPr>
          <p:spPr bwMode="auto">
            <a:xfrm>
              <a:off x="619601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4" name="Oval 1335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5" name="Oval 133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6" name="Oval 133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7" name="Oval 1338"/>
            <p:cNvSpPr>
              <a:spLocks noChangeArrowheads="1"/>
            </p:cNvSpPr>
            <p:nvPr/>
          </p:nvSpPr>
          <p:spPr bwMode="auto">
            <a:xfrm>
              <a:off x="6415088" y="14620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8" name="Oval 1339"/>
            <p:cNvSpPr>
              <a:spLocks noChangeArrowheads="1"/>
            </p:cNvSpPr>
            <p:nvPr/>
          </p:nvSpPr>
          <p:spPr bwMode="auto">
            <a:xfrm>
              <a:off x="68056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89" name="Oval 134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0" name="Oval 134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1" name="Oval 1342"/>
            <p:cNvSpPr>
              <a:spLocks noChangeArrowheads="1"/>
            </p:cNvSpPr>
            <p:nvPr/>
          </p:nvSpPr>
          <p:spPr bwMode="auto">
            <a:xfrm>
              <a:off x="6272213" y="16906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2" name="Oval 134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3" name="Oval 1344"/>
            <p:cNvSpPr>
              <a:spLocks noChangeArrowheads="1"/>
            </p:cNvSpPr>
            <p:nvPr/>
          </p:nvSpPr>
          <p:spPr bwMode="auto">
            <a:xfrm>
              <a:off x="6138863" y="1900238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4" name="Oval 134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5" name="Oval 134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6" name="Oval 134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7" name="Oval 1348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8" name="Oval 134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99" name="Oval 1350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0" name="Oval 1351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1" name="Oval 1352"/>
            <p:cNvSpPr>
              <a:spLocks noChangeArrowheads="1"/>
            </p:cNvSpPr>
            <p:nvPr/>
          </p:nvSpPr>
          <p:spPr bwMode="auto">
            <a:xfrm>
              <a:off x="7119938" y="22526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2" name="Oval 1353"/>
            <p:cNvSpPr>
              <a:spLocks noChangeArrowheads="1"/>
            </p:cNvSpPr>
            <p:nvPr/>
          </p:nvSpPr>
          <p:spPr bwMode="auto">
            <a:xfrm>
              <a:off x="5948363" y="18716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3" name="Oval 135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4" name="Oval 1355"/>
            <p:cNvSpPr>
              <a:spLocks noChangeArrowheads="1"/>
            </p:cNvSpPr>
            <p:nvPr/>
          </p:nvSpPr>
          <p:spPr bwMode="auto">
            <a:xfrm>
              <a:off x="6329363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5" name="Oval 1356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6" name="Oval 135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7" name="Oval 1358"/>
            <p:cNvSpPr>
              <a:spLocks noChangeArrowheads="1"/>
            </p:cNvSpPr>
            <p:nvPr/>
          </p:nvSpPr>
          <p:spPr bwMode="auto">
            <a:xfrm>
              <a:off x="6948488" y="188118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8" name="Oval 1359"/>
            <p:cNvSpPr>
              <a:spLocks noChangeArrowheads="1"/>
            </p:cNvSpPr>
            <p:nvPr/>
          </p:nvSpPr>
          <p:spPr bwMode="auto">
            <a:xfrm>
              <a:off x="5291138" y="16621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09" name="Oval 1360"/>
            <p:cNvSpPr>
              <a:spLocks noChangeArrowheads="1"/>
            </p:cNvSpPr>
            <p:nvPr/>
          </p:nvSpPr>
          <p:spPr bwMode="auto">
            <a:xfrm>
              <a:off x="6157913" y="1471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0" name="Oval 1361"/>
            <p:cNvSpPr>
              <a:spLocks noChangeArrowheads="1"/>
            </p:cNvSpPr>
            <p:nvPr/>
          </p:nvSpPr>
          <p:spPr bwMode="auto">
            <a:xfrm>
              <a:off x="6491288" y="14525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1" name="Oval 1362"/>
            <p:cNvSpPr>
              <a:spLocks noChangeArrowheads="1"/>
            </p:cNvSpPr>
            <p:nvPr/>
          </p:nvSpPr>
          <p:spPr bwMode="auto">
            <a:xfrm>
              <a:off x="7043738" y="22431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2" name="Oval 1363"/>
            <p:cNvSpPr>
              <a:spLocks noChangeArrowheads="1"/>
            </p:cNvSpPr>
            <p:nvPr/>
          </p:nvSpPr>
          <p:spPr bwMode="auto">
            <a:xfrm>
              <a:off x="4891088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3" name="Oval 1364"/>
            <p:cNvSpPr>
              <a:spLocks noChangeArrowheads="1"/>
            </p:cNvSpPr>
            <p:nvPr/>
          </p:nvSpPr>
          <p:spPr bwMode="auto">
            <a:xfrm>
              <a:off x="5834063" y="16811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4" name="Oval 136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5" name="Oval 1366"/>
            <p:cNvSpPr>
              <a:spLocks noChangeArrowheads="1"/>
            </p:cNvSpPr>
            <p:nvPr/>
          </p:nvSpPr>
          <p:spPr bwMode="auto">
            <a:xfrm>
              <a:off x="6176963" y="1538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6" name="Oval 1367"/>
            <p:cNvSpPr>
              <a:spLocks noChangeArrowheads="1"/>
            </p:cNvSpPr>
            <p:nvPr/>
          </p:nvSpPr>
          <p:spPr bwMode="auto">
            <a:xfrm>
              <a:off x="559593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7" name="Oval 1368"/>
            <p:cNvSpPr>
              <a:spLocks noChangeArrowheads="1"/>
            </p:cNvSpPr>
            <p:nvPr/>
          </p:nvSpPr>
          <p:spPr bwMode="auto">
            <a:xfrm>
              <a:off x="6148388" y="16335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8" name="Oval 1369"/>
            <p:cNvSpPr>
              <a:spLocks noChangeArrowheads="1"/>
            </p:cNvSpPr>
            <p:nvPr/>
          </p:nvSpPr>
          <p:spPr bwMode="auto">
            <a:xfrm>
              <a:off x="7300913" y="22145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19" name="Oval 1370"/>
            <p:cNvSpPr>
              <a:spLocks noChangeArrowheads="1"/>
            </p:cNvSpPr>
            <p:nvPr/>
          </p:nvSpPr>
          <p:spPr bwMode="auto">
            <a:xfrm>
              <a:off x="7339013" y="227171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0" name="Oval 137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1" name="Oval 1372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2" name="Oval 1373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3" name="Oval 1374"/>
            <p:cNvSpPr>
              <a:spLocks noChangeArrowheads="1"/>
            </p:cNvSpPr>
            <p:nvPr/>
          </p:nvSpPr>
          <p:spPr bwMode="auto">
            <a:xfrm>
              <a:off x="6653213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4" name="Oval 1375"/>
            <p:cNvSpPr>
              <a:spLocks noChangeArrowheads="1"/>
            </p:cNvSpPr>
            <p:nvPr/>
          </p:nvSpPr>
          <p:spPr bwMode="auto">
            <a:xfrm>
              <a:off x="6805613" y="19383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5" name="Oval 1376"/>
            <p:cNvSpPr>
              <a:spLocks noChangeArrowheads="1"/>
            </p:cNvSpPr>
            <p:nvPr/>
          </p:nvSpPr>
          <p:spPr bwMode="auto">
            <a:xfrm>
              <a:off x="7510463" y="225266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6" name="Oval 137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7" name="Oval 137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8" name="Oval 1379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29" name="Oval 1380"/>
            <p:cNvSpPr>
              <a:spLocks noChangeArrowheads="1"/>
            </p:cNvSpPr>
            <p:nvPr/>
          </p:nvSpPr>
          <p:spPr bwMode="auto">
            <a:xfrm>
              <a:off x="5976938" y="17383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0" name="Oval 1381"/>
            <p:cNvSpPr>
              <a:spLocks noChangeArrowheads="1"/>
            </p:cNvSpPr>
            <p:nvPr/>
          </p:nvSpPr>
          <p:spPr bwMode="auto">
            <a:xfrm>
              <a:off x="6577013" y="17192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1" name="Oval 138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2" name="Oval 1383"/>
            <p:cNvSpPr>
              <a:spLocks noChangeArrowheads="1"/>
            </p:cNvSpPr>
            <p:nvPr/>
          </p:nvSpPr>
          <p:spPr bwMode="auto">
            <a:xfrm>
              <a:off x="6119813" y="192881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3" name="Oval 1384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4" name="Oval 1385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5" name="Oval 138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6" name="Oval 1387"/>
            <p:cNvSpPr>
              <a:spLocks noChangeArrowheads="1"/>
            </p:cNvSpPr>
            <p:nvPr/>
          </p:nvSpPr>
          <p:spPr bwMode="auto">
            <a:xfrm>
              <a:off x="7224713" y="1938338"/>
              <a:ext cx="66675" cy="66675"/>
            </a:xfrm>
            <a:prstGeom prst="ellipse">
              <a:avLst/>
            </a:pr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7" name="Oval 1388"/>
            <p:cNvSpPr>
              <a:spLocks noChangeArrowheads="1"/>
            </p:cNvSpPr>
            <p:nvPr/>
          </p:nvSpPr>
          <p:spPr bwMode="auto">
            <a:xfrm>
              <a:off x="6310313" y="1471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8" name="Oval 1389"/>
            <p:cNvSpPr>
              <a:spLocks noChangeArrowheads="1"/>
            </p:cNvSpPr>
            <p:nvPr/>
          </p:nvSpPr>
          <p:spPr bwMode="auto">
            <a:xfrm>
              <a:off x="7005638" y="23764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39" name="Oval 1390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0" name="Oval 139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1" name="Oval 1392"/>
            <p:cNvSpPr>
              <a:spLocks noChangeArrowheads="1"/>
            </p:cNvSpPr>
            <p:nvPr/>
          </p:nvSpPr>
          <p:spPr bwMode="auto">
            <a:xfrm>
              <a:off x="7329488" y="22240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2" name="Oval 1393"/>
            <p:cNvSpPr>
              <a:spLocks noChangeArrowheads="1"/>
            </p:cNvSpPr>
            <p:nvPr/>
          </p:nvSpPr>
          <p:spPr bwMode="auto">
            <a:xfrm>
              <a:off x="7091363" y="22717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3" name="Oval 139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4" name="Oval 1395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5" name="Oval 139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6" name="Oval 1397"/>
            <p:cNvSpPr>
              <a:spLocks noChangeArrowheads="1"/>
            </p:cNvSpPr>
            <p:nvPr/>
          </p:nvSpPr>
          <p:spPr bwMode="auto">
            <a:xfrm>
              <a:off x="6910388" y="19002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7" name="Oval 139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8" name="Oval 1399"/>
            <p:cNvSpPr>
              <a:spLocks noChangeArrowheads="1"/>
            </p:cNvSpPr>
            <p:nvPr/>
          </p:nvSpPr>
          <p:spPr bwMode="auto">
            <a:xfrm>
              <a:off x="48053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49" name="Oval 1400"/>
            <p:cNvSpPr>
              <a:spLocks noChangeArrowheads="1"/>
            </p:cNvSpPr>
            <p:nvPr/>
          </p:nvSpPr>
          <p:spPr bwMode="auto">
            <a:xfrm>
              <a:off x="5557838" y="1862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0" name="Oval 1401"/>
            <p:cNvSpPr>
              <a:spLocks noChangeArrowheads="1"/>
            </p:cNvSpPr>
            <p:nvPr/>
          </p:nvSpPr>
          <p:spPr bwMode="auto">
            <a:xfrm>
              <a:off x="7415213" y="2224088"/>
              <a:ext cx="66675" cy="66675"/>
            </a:xfrm>
            <a:prstGeom prst="ellipse">
              <a:avLst/>
            </a:prstGeom>
            <a:solidFill>
              <a:srgbClr val="30FF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1" name="Oval 140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2" name="Oval 1403"/>
            <p:cNvSpPr>
              <a:spLocks noChangeArrowheads="1"/>
            </p:cNvSpPr>
            <p:nvPr/>
          </p:nvSpPr>
          <p:spPr bwMode="auto">
            <a:xfrm>
              <a:off x="7329488" y="22526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3" name="Oval 140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4" name="Oval 1405"/>
            <p:cNvSpPr>
              <a:spLocks noChangeArrowheads="1"/>
            </p:cNvSpPr>
            <p:nvPr/>
          </p:nvSpPr>
          <p:spPr bwMode="auto">
            <a:xfrm>
              <a:off x="7100888" y="23193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5" name="Oval 1406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6" name="Oval 140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7" name="Oval 1408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8" name="Oval 1409"/>
            <p:cNvSpPr>
              <a:spLocks noChangeArrowheads="1"/>
            </p:cNvSpPr>
            <p:nvPr/>
          </p:nvSpPr>
          <p:spPr bwMode="auto">
            <a:xfrm>
              <a:off x="5367338" y="19097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59" name="Oval 1410"/>
            <p:cNvSpPr>
              <a:spLocks noChangeArrowheads="1"/>
            </p:cNvSpPr>
            <p:nvPr/>
          </p:nvSpPr>
          <p:spPr bwMode="auto">
            <a:xfrm>
              <a:off x="5043488" y="17573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0" name="Oval 1411"/>
            <p:cNvSpPr>
              <a:spLocks noChangeArrowheads="1"/>
            </p:cNvSpPr>
            <p:nvPr/>
          </p:nvSpPr>
          <p:spPr bwMode="auto">
            <a:xfrm>
              <a:off x="6710363" y="17573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1" name="Oval 141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2" name="Oval 1413"/>
            <p:cNvSpPr>
              <a:spLocks noChangeArrowheads="1"/>
            </p:cNvSpPr>
            <p:nvPr/>
          </p:nvSpPr>
          <p:spPr bwMode="auto">
            <a:xfrm>
              <a:off x="7186613" y="18621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3" name="Oval 1415"/>
            <p:cNvSpPr>
              <a:spLocks noChangeArrowheads="1"/>
            </p:cNvSpPr>
            <p:nvPr/>
          </p:nvSpPr>
          <p:spPr bwMode="auto">
            <a:xfrm>
              <a:off x="45767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4" name="Oval 1416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5" name="Oval 141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6" name="Oval 1418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7" name="Oval 1419"/>
            <p:cNvSpPr>
              <a:spLocks noChangeArrowheads="1"/>
            </p:cNvSpPr>
            <p:nvPr/>
          </p:nvSpPr>
          <p:spPr bwMode="auto">
            <a:xfrm>
              <a:off x="5091113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8" name="Oval 1420"/>
            <p:cNvSpPr>
              <a:spLocks noChangeArrowheads="1"/>
            </p:cNvSpPr>
            <p:nvPr/>
          </p:nvSpPr>
          <p:spPr bwMode="auto">
            <a:xfrm>
              <a:off x="6596063" y="19097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69" name="Oval 142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0" name="Oval 1422"/>
            <p:cNvSpPr>
              <a:spLocks noChangeArrowheads="1"/>
            </p:cNvSpPr>
            <p:nvPr/>
          </p:nvSpPr>
          <p:spPr bwMode="auto">
            <a:xfrm>
              <a:off x="5853113" y="17764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1" name="Oval 1423"/>
            <p:cNvSpPr>
              <a:spLocks noChangeArrowheads="1"/>
            </p:cNvSpPr>
            <p:nvPr/>
          </p:nvSpPr>
          <p:spPr bwMode="auto">
            <a:xfrm>
              <a:off x="7100888" y="22526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2" name="Oval 142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3" name="Oval 1425"/>
            <p:cNvSpPr>
              <a:spLocks noChangeArrowheads="1"/>
            </p:cNvSpPr>
            <p:nvPr/>
          </p:nvSpPr>
          <p:spPr bwMode="auto">
            <a:xfrm>
              <a:off x="5319713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4" name="Oval 1426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5" name="Oval 1427"/>
            <p:cNvSpPr>
              <a:spLocks noChangeArrowheads="1"/>
            </p:cNvSpPr>
            <p:nvPr/>
          </p:nvSpPr>
          <p:spPr bwMode="auto">
            <a:xfrm>
              <a:off x="7453313" y="2300288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6" name="Oval 142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7" name="Oval 142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8" name="Oval 1430"/>
            <p:cNvSpPr>
              <a:spLocks noChangeArrowheads="1"/>
            </p:cNvSpPr>
            <p:nvPr/>
          </p:nvSpPr>
          <p:spPr bwMode="auto">
            <a:xfrm>
              <a:off x="6662738" y="17192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79" name="Oval 1431"/>
            <p:cNvSpPr>
              <a:spLocks noChangeArrowheads="1"/>
            </p:cNvSpPr>
            <p:nvPr/>
          </p:nvSpPr>
          <p:spPr bwMode="auto">
            <a:xfrm>
              <a:off x="7224713" y="193833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0" name="Oval 1432"/>
            <p:cNvSpPr>
              <a:spLocks noChangeArrowheads="1"/>
            </p:cNvSpPr>
            <p:nvPr/>
          </p:nvSpPr>
          <p:spPr bwMode="auto">
            <a:xfrm>
              <a:off x="7110413" y="22526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1" name="Oval 1433"/>
            <p:cNvSpPr>
              <a:spLocks noChangeArrowheads="1"/>
            </p:cNvSpPr>
            <p:nvPr/>
          </p:nvSpPr>
          <p:spPr bwMode="auto">
            <a:xfrm>
              <a:off x="4852988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2" name="Oval 143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3" name="Oval 1435"/>
            <p:cNvSpPr>
              <a:spLocks noChangeArrowheads="1"/>
            </p:cNvSpPr>
            <p:nvPr/>
          </p:nvSpPr>
          <p:spPr bwMode="auto">
            <a:xfrm>
              <a:off x="6357938" y="1900238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4" name="Oval 1436"/>
            <p:cNvSpPr>
              <a:spLocks noChangeArrowheads="1"/>
            </p:cNvSpPr>
            <p:nvPr/>
          </p:nvSpPr>
          <p:spPr bwMode="auto">
            <a:xfrm>
              <a:off x="4824413" y="1900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5" name="Oval 1437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6" name="Oval 1438"/>
            <p:cNvSpPr>
              <a:spLocks noChangeArrowheads="1"/>
            </p:cNvSpPr>
            <p:nvPr/>
          </p:nvSpPr>
          <p:spPr bwMode="auto">
            <a:xfrm>
              <a:off x="6405563" y="1538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7" name="Oval 1439"/>
            <p:cNvSpPr>
              <a:spLocks noChangeArrowheads="1"/>
            </p:cNvSpPr>
            <p:nvPr/>
          </p:nvSpPr>
          <p:spPr bwMode="auto">
            <a:xfrm>
              <a:off x="4776788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8" name="Oval 1440"/>
            <p:cNvSpPr>
              <a:spLocks noChangeArrowheads="1"/>
            </p:cNvSpPr>
            <p:nvPr/>
          </p:nvSpPr>
          <p:spPr bwMode="auto">
            <a:xfrm>
              <a:off x="6015038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89" name="Oval 144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0" name="Oval 1442"/>
            <p:cNvSpPr>
              <a:spLocks noChangeArrowheads="1"/>
            </p:cNvSpPr>
            <p:nvPr/>
          </p:nvSpPr>
          <p:spPr bwMode="auto">
            <a:xfrm>
              <a:off x="7129463" y="2243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1" name="Oval 1443"/>
            <p:cNvSpPr>
              <a:spLocks noChangeArrowheads="1"/>
            </p:cNvSpPr>
            <p:nvPr/>
          </p:nvSpPr>
          <p:spPr bwMode="auto">
            <a:xfrm>
              <a:off x="6681788" y="17002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2" name="Oval 1444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3" name="Oval 1445"/>
            <p:cNvSpPr>
              <a:spLocks noChangeArrowheads="1"/>
            </p:cNvSpPr>
            <p:nvPr/>
          </p:nvSpPr>
          <p:spPr bwMode="auto">
            <a:xfrm>
              <a:off x="7072313" y="1947863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4" name="Oval 1446"/>
            <p:cNvSpPr>
              <a:spLocks noChangeArrowheads="1"/>
            </p:cNvSpPr>
            <p:nvPr/>
          </p:nvSpPr>
          <p:spPr bwMode="auto">
            <a:xfrm>
              <a:off x="7367588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5" name="Oval 1447"/>
            <p:cNvSpPr>
              <a:spLocks noChangeArrowheads="1"/>
            </p:cNvSpPr>
            <p:nvPr/>
          </p:nvSpPr>
          <p:spPr bwMode="auto">
            <a:xfrm>
              <a:off x="6491288" y="17478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6" name="Oval 1448"/>
            <p:cNvSpPr>
              <a:spLocks noChangeArrowheads="1"/>
            </p:cNvSpPr>
            <p:nvPr/>
          </p:nvSpPr>
          <p:spPr bwMode="auto">
            <a:xfrm>
              <a:off x="73199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7" name="Oval 1449"/>
            <p:cNvSpPr>
              <a:spLocks noChangeArrowheads="1"/>
            </p:cNvSpPr>
            <p:nvPr/>
          </p:nvSpPr>
          <p:spPr bwMode="auto">
            <a:xfrm>
              <a:off x="7300913" y="226218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8" name="Oval 1450"/>
            <p:cNvSpPr>
              <a:spLocks noChangeArrowheads="1"/>
            </p:cNvSpPr>
            <p:nvPr/>
          </p:nvSpPr>
          <p:spPr bwMode="auto">
            <a:xfrm>
              <a:off x="718661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499" name="Oval 1451"/>
            <p:cNvSpPr>
              <a:spLocks noChangeArrowheads="1"/>
            </p:cNvSpPr>
            <p:nvPr/>
          </p:nvSpPr>
          <p:spPr bwMode="auto">
            <a:xfrm>
              <a:off x="7310438" y="227171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0" name="Oval 1452"/>
            <p:cNvSpPr>
              <a:spLocks noChangeArrowheads="1"/>
            </p:cNvSpPr>
            <p:nvPr/>
          </p:nvSpPr>
          <p:spPr bwMode="auto">
            <a:xfrm>
              <a:off x="6291263" y="14239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1" name="Oval 1453"/>
            <p:cNvSpPr>
              <a:spLocks noChangeArrowheads="1"/>
            </p:cNvSpPr>
            <p:nvPr/>
          </p:nvSpPr>
          <p:spPr bwMode="auto">
            <a:xfrm>
              <a:off x="6462713" y="165258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2" name="Oval 1454"/>
            <p:cNvSpPr>
              <a:spLocks noChangeArrowheads="1"/>
            </p:cNvSpPr>
            <p:nvPr/>
          </p:nvSpPr>
          <p:spPr bwMode="auto">
            <a:xfrm>
              <a:off x="6519863" y="18335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3" name="Oval 1455"/>
            <p:cNvSpPr>
              <a:spLocks noChangeArrowheads="1"/>
            </p:cNvSpPr>
            <p:nvPr/>
          </p:nvSpPr>
          <p:spPr bwMode="auto">
            <a:xfrm>
              <a:off x="6443663" y="18145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4" name="Oval 1456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5" name="Oval 1457"/>
            <p:cNvSpPr>
              <a:spLocks noChangeArrowheads="1"/>
            </p:cNvSpPr>
            <p:nvPr/>
          </p:nvSpPr>
          <p:spPr bwMode="auto">
            <a:xfrm>
              <a:off x="6767513" y="22812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6" name="Oval 1458"/>
            <p:cNvSpPr>
              <a:spLocks noChangeArrowheads="1"/>
            </p:cNvSpPr>
            <p:nvPr/>
          </p:nvSpPr>
          <p:spPr bwMode="auto">
            <a:xfrm>
              <a:off x="7519988" y="19478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7" name="Oval 1459"/>
            <p:cNvSpPr>
              <a:spLocks noChangeArrowheads="1"/>
            </p:cNvSpPr>
            <p:nvPr/>
          </p:nvSpPr>
          <p:spPr bwMode="auto">
            <a:xfrm>
              <a:off x="5834063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8" name="Oval 1460"/>
            <p:cNvSpPr>
              <a:spLocks noChangeArrowheads="1"/>
            </p:cNvSpPr>
            <p:nvPr/>
          </p:nvSpPr>
          <p:spPr bwMode="auto">
            <a:xfrm>
              <a:off x="4643438" y="17573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09" name="Oval 146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0" name="Oval 146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1" name="Oval 1463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2" name="Oval 1464"/>
            <p:cNvSpPr>
              <a:spLocks noChangeArrowheads="1"/>
            </p:cNvSpPr>
            <p:nvPr/>
          </p:nvSpPr>
          <p:spPr bwMode="auto">
            <a:xfrm>
              <a:off x="5043488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3" name="Oval 146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4" name="Oval 1466"/>
            <p:cNvSpPr>
              <a:spLocks noChangeArrowheads="1"/>
            </p:cNvSpPr>
            <p:nvPr/>
          </p:nvSpPr>
          <p:spPr bwMode="auto">
            <a:xfrm>
              <a:off x="6062663" y="1519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5" name="Oval 146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6" name="Oval 1468"/>
            <p:cNvSpPr>
              <a:spLocks noChangeArrowheads="1"/>
            </p:cNvSpPr>
            <p:nvPr/>
          </p:nvSpPr>
          <p:spPr bwMode="auto">
            <a:xfrm>
              <a:off x="7262813" y="22336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7" name="Oval 1469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8" name="Oval 1470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19" name="Oval 1471"/>
            <p:cNvSpPr>
              <a:spLocks noChangeArrowheads="1"/>
            </p:cNvSpPr>
            <p:nvPr/>
          </p:nvSpPr>
          <p:spPr bwMode="auto">
            <a:xfrm>
              <a:off x="7377113" y="223361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0" name="Oval 1472"/>
            <p:cNvSpPr>
              <a:spLocks noChangeArrowheads="1"/>
            </p:cNvSpPr>
            <p:nvPr/>
          </p:nvSpPr>
          <p:spPr bwMode="auto">
            <a:xfrm>
              <a:off x="6157913" y="17478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1" name="Oval 1473"/>
            <p:cNvSpPr>
              <a:spLocks noChangeArrowheads="1"/>
            </p:cNvSpPr>
            <p:nvPr/>
          </p:nvSpPr>
          <p:spPr bwMode="auto">
            <a:xfrm>
              <a:off x="5395913" y="17097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2" name="Oval 1474"/>
            <p:cNvSpPr>
              <a:spLocks noChangeArrowheads="1"/>
            </p:cNvSpPr>
            <p:nvPr/>
          </p:nvSpPr>
          <p:spPr bwMode="auto">
            <a:xfrm>
              <a:off x="6557963" y="14811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3" name="Oval 147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4" name="Oval 1476"/>
            <p:cNvSpPr>
              <a:spLocks noChangeArrowheads="1"/>
            </p:cNvSpPr>
            <p:nvPr/>
          </p:nvSpPr>
          <p:spPr bwMode="auto">
            <a:xfrm>
              <a:off x="7224713" y="19288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5" name="Oval 1477"/>
            <p:cNvSpPr>
              <a:spLocks noChangeArrowheads="1"/>
            </p:cNvSpPr>
            <p:nvPr/>
          </p:nvSpPr>
          <p:spPr bwMode="auto">
            <a:xfrm>
              <a:off x="7281863" y="1938338"/>
              <a:ext cx="66675" cy="66675"/>
            </a:xfrm>
            <a:prstGeom prst="ellipse">
              <a:avLst/>
            </a:pr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6" name="Oval 1478"/>
            <p:cNvSpPr>
              <a:spLocks noChangeArrowheads="1"/>
            </p:cNvSpPr>
            <p:nvPr/>
          </p:nvSpPr>
          <p:spPr bwMode="auto">
            <a:xfrm>
              <a:off x="5319713" y="183356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7" name="Oval 1479"/>
            <p:cNvSpPr>
              <a:spLocks noChangeArrowheads="1"/>
            </p:cNvSpPr>
            <p:nvPr/>
          </p:nvSpPr>
          <p:spPr bwMode="auto">
            <a:xfrm>
              <a:off x="6815138" y="17383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8" name="Oval 1480"/>
            <p:cNvSpPr>
              <a:spLocks noChangeArrowheads="1"/>
            </p:cNvSpPr>
            <p:nvPr/>
          </p:nvSpPr>
          <p:spPr bwMode="auto">
            <a:xfrm>
              <a:off x="6415088" y="14239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29" name="Oval 1481"/>
            <p:cNvSpPr>
              <a:spLocks noChangeArrowheads="1"/>
            </p:cNvSpPr>
            <p:nvPr/>
          </p:nvSpPr>
          <p:spPr bwMode="auto">
            <a:xfrm>
              <a:off x="6586538" y="1566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0" name="Oval 1482"/>
            <p:cNvSpPr>
              <a:spLocks noChangeArrowheads="1"/>
            </p:cNvSpPr>
            <p:nvPr/>
          </p:nvSpPr>
          <p:spPr bwMode="auto">
            <a:xfrm>
              <a:off x="70342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1" name="Oval 1483"/>
            <p:cNvSpPr>
              <a:spLocks noChangeArrowheads="1"/>
            </p:cNvSpPr>
            <p:nvPr/>
          </p:nvSpPr>
          <p:spPr bwMode="auto">
            <a:xfrm>
              <a:off x="7177088" y="19002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2" name="Oval 148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3" name="Oval 1485"/>
            <p:cNvSpPr>
              <a:spLocks noChangeArrowheads="1"/>
            </p:cNvSpPr>
            <p:nvPr/>
          </p:nvSpPr>
          <p:spPr bwMode="auto">
            <a:xfrm>
              <a:off x="5815013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4" name="Oval 1486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5" name="Oval 1487"/>
            <p:cNvSpPr>
              <a:spLocks noChangeArrowheads="1"/>
            </p:cNvSpPr>
            <p:nvPr/>
          </p:nvSpPr>
          <p:spPr bwMode="auto">
            <a:xfrm>
              <a:off x="5805488" y="15763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6" name="Oval 1488"/>
            <p:cNvSpPr>
              <a:spLocks noChangeArrowheads="1"/>
            </p:cNvSpPr>
            <p:nvPr/>
          </p:nvSpPr>
          <p:spPr bwMode="auto">
            <a:xfrm>
              <a:off x="6196013" y="16716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7" name="Oval 148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8" name="Oval 1490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39" name="Oval 1491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0" name="Oval 1492"/>
            <p:cNvSpPr>
              <a:spLocks noChangeArrowheads="1"/>
            </p:cNvSpPr>
            <p:nvPr/>
          </p:nvSpPr>
          <p:spPr bwMode="auto">
            <a:xfrm>
              <a:off x="4691063" y="17002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1" name="Oval 1493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2" name="Oval 149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3" name="Oval 1495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4" name="Oval 1496"/>
            <p:cNvSpPr>
              <a:spLocks noChangeArrowheads="1"/>
            </p:cNvSpPr>
            <p:nvPr/>
          </p:nvSpPr>
          <p:spPr bwMode="auto">
            <a:xfrm>
              <a:off x="4662488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5" name="Oval 1497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6" name="Oval 1498"/>
            <p:cNvSpPr>
              <a:spLocks noChangeArrowheads="1"/>
            </p:cNvSpPr>
            <p:nvPr/>
          </p:nvSpPr>
          <p:spPr bwMode="auto">
            <a:xfrm>
              <a:off x="4576763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7" name="Oval 1499"/>
            <p:cNvSpPr>
              <a:spLocks noChangeArrowheads="1"/>
            </p:cNvSpPr>
            <p:nvPr/>
          </p:nvSpPr>
          <p:spPr bwMode="auto">
            <a:xfrm>
              <a:off x="7100888" y="184308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8" name="Oval 1500"/>
            <p:cNvSpPr>
              <a:spLocks noChangeArrowheads="1"/>
            </p:cNvSpPr>
            <p:nvPr/>
          </p:nvSpPr>
          <p:spPr bwMode="auto">
            <a:xfrm>
              <a:off x="7491413" y="2300288"/>
              <a:ext cx="66675" cy="66675"/>
            </a:xfrm>
            <a:prstGeom prst="ellipse">
              <a:avLst/>
            </a:pr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49" name="Oval 1501"/>
            <p:cNvSpPr>
              <a:spLocks noChangeArrowheads="1"/>
            </p:cNvSpPr>
            <p:nvPr/>
          </p:nvSpPr>
          <p:spPr bwMode="auto">
            <a:xfrm>
              <a:off x="7434263" y="223361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0" name="Oval 1502"/>
            <p:cNvSpPr>
              <a:spLocks noChangeArrowheads="1"/>
            </p:cNvSpPr>
            <p:nvPr/>
          </p:nvSpPr>
          <p:spPr bwMode="auto">
            <a:xfrm>
              <a:off x="45767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1" name="Oval 1503"/>
            <p:cNvSpPr>
              <a:spLocks noChangeArrowheads="1"/>
            </p:cNvSpPr>
            <p:nvPr/>
          </p:nvSpPr>
          <p:spPr bwMode="auto">
            <a:xfrm>
              <a:off x="6586538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2" name="Oval 150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3" name="Oval 1505"/>
            <p:cNvSpPr>
              <a:spLocks noChangeArrowheads="1"/>
            </p:cNvSpPr>
            <p:nvPr/>
          </p:nvSpPr>
          <p:spPr bwMode="auto">
            <a:xfrm>
              <a:off x="4576763" y="1824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4" name="Oval 150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5" name="Oval 15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6" name="Oval 150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7" name="Oval 1509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8" name="Oval 151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59" name="Oval 151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0" name="Oval 151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1" name="Oval 151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2" name="Oval 1514"/>
            <p:cNvSpPr>
              <a:spLocks noChangeArrowheads="1"/>
            </p:cNvSpPr>
            <p:nvPr/>
          </p:nvSpPr>
          <p:spPr bwMode="auto">
            <a:xfrm>
              <a:off x="7205663" y="22336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3" name="Oval 1515"/>
            <p:cNvSpPr>
              <a:spLocks noChangeArrowheads="1"/>
            </p:cNvSpPr>
            <p:nvPr/>
          </p:nvSpPr>
          <p:spPr bwMode="auto">
            <a:xfrm>
              <a:off x="5233988" y="18049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4" name="Oval 1516"/>
            <p:cNvSpPr>
              <a:spLocks noChangeArrowheads="1"/>
            </p:cNvSpPr>
            <p:nvPr/>
          </p:nvSpPr>
          <p:spPr bwMode="auto">
            <a:xfrm>
              <a:off x="4576763" y="18049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5" name="Oval 151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6" name="Oval 1518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7" name="Oval 1519"/>
            <p:cNvSpPr>
              <a:spLocks noChangeArrowheads="1"/>
            </p:cNvSpPr>
            <p:nvPr/>
          </p:nvSpPr>
          <p:spPr bwMode="auto">
            <a:xfrm>
              <a:off x="7272338" y="1881188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8" name="Oval 1520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69" name="Oval 152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0" name="Oval 1522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1" name="Oval 1523"/>
            <p:cNvSpPr>
              <a:spLocks noChangeArrowheads="1"/>
            </p:cNvSpPr>
            <p:nvPr/>
          </p:nvSpPr>
          <p:spPr bwMode="auto">
            <a:xfrm>
              <a:off x="7234238" y="22336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2" name="Oval 1524"/>
            <p:cNvSpPr>
              <a:spLocks noChangeArrowheads="1"/>
            </p:cNvSpPr>
            <p:nvPr/>
          </p:nvSpPr>
          <p:spPr bwMode="auto">
            <a:xfrm>
              <a:off x="6329363" y="17859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3" name="Oval 1525"/>
            <p:cNvSpPr>
              <a:spLocks noChangeArrowheads="1"/>
            </p:cNvSpPr>
            <p:nvPr/>
          </p:nvSpPr>
          <p:spPr bwMode="auto">
            <a:xfrm>
              <a:off x="6538913" y="16240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4" name="Oval 152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5" name="Oval 152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6" name="Oval 1528"/>
            <p:cNvSpPr>
              <a:spLocks noChangeArrowheads="1"/>
            </p:cNvSpPr>
            <p:nvPr/>
          </p:nvSpPr>
          <p:spPr bwMode="auto">
            <a:xfrm>
              <a:off x="6034088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7" name="Oval 152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8" name="Oval 1530"/>
            <p:cNvSpPr>
              <a:spLocks noChangeArrowheads="1"/>
            </p:cNvSpPr>
            <p:nvPr/>
          </p:nvSpPr>
          <p:spPr bwMode="auto">
            <a:xfrm>
              <a:off x="5795963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79" name="Oval 1531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0" name="Oval 1532"/>
            <p:cNvSpPr>
              <a:spLocks noChangeArrowheads="1"/>
            </p:cNvSpPr>
            <p:nvPr/>
          </p:nvSpPr>
          <p:spPr bwMode="auto">
            <a:xfrm>
              <a:off x="6510338" y="15478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1" name="Oval 1533"/>
            <p:cNvSpPr>
              <a:spLocks noChangeArrowheads="1"/>
            </p:cNvSpPr>
            <p:nvPr/>
          </p:nvSpPr>
          <p:spPr bwMode="auto">
            <a:xfrm>
              <a:off x="5386388" y="1881188"/>
              <a:ext cx="66675" cy="66675"/>
            </a:xfrm>
            <a:prstGeom prst="ellipse">
              <a:avLst/>
            </a:pr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2" name="Oval 1534"/>
            <p:cNvSpPr>
              <a:spLocks noChangeArrowheads="1"/>
            </p:cNvSpPr>
            <p:nvPr/>
          </p:nvSpPr>
          <p:spPr bwMode="auto">
            <a:xfrm>
              <a:off x="4957763" y="1843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3" name="Oval 1535"/>
            <p:cNvSpPr>
              <a:spLocks noChangeArrowheads="1"/>
            </p:cNvSpPr>
            <p:nvPr/>
          </p:nvSpPr>
          <p:spPr bwMode="auto">
            <a:xfrm>
              <a:off x="6367463" y="191928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4" name="Oval 153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5" name="Oval 1537"/>
            <p:cNvSpPr>
              <a:spLocks noChangeArrowheads="1"/>
            </p:cNvSpPr>
            <p:nvPr/>
          </p:nvSpPr>
          <p:spPr bwMode="auto">
            <a:xfrm>
              <a:off x="6948488" y="1928813"/>
              <a:ext cx="66675" cy="66675"/>
            </a:xfrm>
            <a:prstGeom prst="ellipse">
              <a:avLst/>
            </a:pr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6" name="Oval 1538"/>
            <p:cNvSpPr>
              <a:spLocks noChangeArrowheads="1"/>
            </p:cNvSpPr>
            <p:nvPr/>
          </p:nvSpPr>
          <p:spPr bwMode="auto">
            <a:xfrm>
              <a:off x="7377113" y="1928813"/>
              <a:ext cx="66675" cy="66675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7" name="Oval 1539"/>
            <p:cNvSpPr>
              <a:spLocks noChangeArrowheads="1"/>
            </p:cNvSpPr>
            <p:nvPr/>
          </p:nvSpPr>
          <p:spPr bwMode="auto">
            <a:xfrm>
              <a:off x="7167563" y="188118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8" name="Oval 1540"/>
            <p:cNvSpPr>
              <a:spLocks noChangeArrowheads="1"/>
            </p:cNvSpPr>
            <p:nvPr/>
          </p:nvSpPr>
          <p:spPr bwMode="auto">
            <a:xfrm>
              <a:off x="4576763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89" name="Oval 1541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0" name="Oval 1542"/>
            <p:cNvSpPr>
              <a:spLocks noChangeArrowheads="1"/>
            </p:cNvSpPr>
            <p:nvPr/>
          </p:nvSpPr>
          <p:spPr bwMode="auto">
            <a:xfrm>
              <a:off x="7100888" y="19288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1" name="Oval 1543"/>
            <p:cNvSpPr>
              <a:spLocks noChangeArrowheads="1"/>
            </p:cNvSpPr>
            <p:nvPr/>
          </p:nvSpPr>
          <p:spPr bwMode="auto">
            <a:xfrm>
              <a:off x="6186488" y="1890713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2" name="Oval 1544"/>
            <p:cNvSpPr>
              <a:spLocks noChangeArrowheads="1"/>
            </p:cNvSpPr>
            <p:nvPr/>
          </p:nvSpPr>
          <p:spPr bwMode="auto">
            <a:xfrm>
              <a:off x="7405688" y="190023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3" name="Oval 154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4" name="Oval 1546"/>
            <p:cNvSpPr>
              <a:spLocks noChangeArrowheads="1"/>
            </p:cNvSpPr>
            <p:nvPr/>
          </p:nvSpPr>
          <p:spPr bwMode="auto">
            <a:xfrm>
              <a:off x="6338888" y="17573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5" name="Oval 154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6" name="Oval 154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7" name="Oval 1549"/>
            <p:cNvSpPr>
              <a:spLocks noChangeArrowheads="1"/>
            </p:cNvSpPr>
            <p:nvPr/>
          </p:nvSpPr>
          <p:spPr bwMode="auto">
            <a:xfrm>
              <a:off x="5024438" y="17192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8" name="Oval 1550"/>
            <p:cNvSpPr>
              <a:spLocks noChangeArrowheads="1"/>
            </p:cNvSpPr>
            <p:nvPr/>
          </p:nvSpPr>
          <p:spPr bwMode="auto">
            <a:xfrm>
              <a:off x="7234238" y="18716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599" name="Oval 1551"/>
            <p:cNvSpPr>
              <a:spLocks noChangeArrowheads="1"/>
            </p:cNvSpPr>
            <p:nvPr/>
          </p:nvSpPr>
          <p:spPr bwMode="auto">
            <a:xfrm>
              <a:off x="6986588" y="17954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0" name="Oval 1552"/>
            <p:cNvSpPr>
              <a:spLocks noChangeArrowheads="1"/>
            </p:cNvSpPr>
            <p:nvPr/>
          </p:nvSpPr>
          <p:spPr bwMode="auto">
            <a:xfrm>
              <a:off x="7100888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1" name="Oval 1553"/>
            <p:cNvSpPr>
              <a:spLocks noChangeArrowheads="1"/>
            </p:cNvSpPr>
            <p:nvPr/>
          </p:nvSpPr>
          <p:spPr bwMode="auto">
            <a:xfrm>
              <a:off x="4795838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2" name="Oval 1554"/>
            <p:cNvSpPr>
              <a:spLocks noChangeArrowheads="1"/>
            </p:cNvSpPr>
            <p:nvPr/>
          </p:nvSpPr>
          <p:spPr bwMode="auto">
            <a:xfrm>
              <a:off x="5976938" y="18526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3" name="Oval 155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4" name="Oval 1556"/>
            <p:cNvSpPr>
              <a:spLocks noChangeArrowheads="1"/>
            </p:cNvSpPr>
            <p:nvPr/>
          </p:nvSpPr>
          <p:spPr bwMode="auto">
            <a:xfrm>
              <a:off x="5976938" y="1928813"/>
              <a:ext cx="66675" cy="66675"/>
            </a:xfrm>
            <a:prstGeom prst="ellipse">
              <a:avLst/>
            </a:pr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5" name="Oval 1557"/>
            <p:cNvSpPr>
              <a:spLocks noChangeArrowheads="1"/>
            </p:cNvSpPr>
            <p:nvPr/>
          </p:nvSpPr>
          <p:spPr bwMode="auto">
            <a:xfrm>
              <a:off x="6967538" y="1900238"/>
              <a:ext cx="66675" cy="66675"/>
            </a:xfrm>
            <a:prstGeom prst="ellipse">
              <a:avLst/>
            </a:pr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6" name="Oval 1558"/>
            <p:cNvSpPr>
              <a:spLocks noChangeArrowheads="1"/>
            </p:cNvSpPr>
            <p:nvPr/>
          </p:nvSpPr>
          <p:spPr bwMode="auto">
            <a:xfrm>
              <a:off x="7234238" y="227171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7" name="Oval 155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8" name="Oval 1560"/>
            <p:cNvSpPr>
              <a:spLocks noChangeArrowheads="1"/>
            </p:cNvSpPr>
            <p:nvPr/>
          </p:nvSpPr>
          <p:spPr bwMode="auto">
            <a:xfrm>
              <a:off x="7329488" y="22240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09" name="Oval 156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0" name="Oval 1562"/>
            <p:cNvSpPr>
              <a:spLocks noChangeArrowheads="1"/>
            </p:cNvSpPr>
            <p:nvPr/>
          </p:nvSpPr>
          <p:spPr bwMode="auto">
            <a:xfrm>
              <a:off x="7310438" y="22240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1" name="Oval 1563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2" name="Oval 1564"/>
            <p:cNvSpPr>
              <a:spLocks noChangeArrowheads="1"/>
            </p:cNvSpPr>
            <p:nvPr/>
          </p:nvSpPr>
          <p:spPr bwMode="auto">
            <a:xfrm>
              <a:off x="7119938" y="22621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3" name="Oval 156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4" name="Oval 156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5" name="Oval 1567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6" name="Oval 1568"/>
            <p:cNvSpPr>
              <a:spLocks noChangeArrowheads="1"/>
            </p:cNvSpPr>
            <p:nvPr/>
          </p:nvSpPr>
          <p:spPr bwMode="auto">
            <a:xfrm>
              <a:off x="6281738" y="13477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7" name="Oval 1569"/>
            <p:cNvSpPr>
              <a:spLocks noChangeArrowheads="1"/>
            </p:cNvSpPr>
            <p:nvPr/>
          </p:nvSpPr>
          <p:spPr bwMode="auto">
            <a:xfrm>
              <a:off x="6424613" y="16144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8" name="Oval 1570"/>
            <p:cNvSpPr>
              <a:spLocks noChangeArrowheads="1"/>
            </p:cNvSpPr>
            <p:nvPr/>
          </p:nvSpPr>
          <p:spPr bwMode="auto">
            <a:xfrm>
              <a:off x="46910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19" name="Oval 1571"/>
            <p:cNvSpPr>
              <a:spLocks noChangeArrowheads="1"/>
            </p:cNvSpPr>
            <p:nvPr/>
          </p:nvSpPr>
          <p:spPr bwMode="auto">
            <a:xfrm>
              <a:off x="6729413" y="16049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0" name="Oval 1572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1" name="Oval 1573"/>
            <p:cNvSpPr>
              <a:spLocks noChangeArrowheads="1"/>
            </p:cNvSpPr>
            <p:nvPr/>
          </p:nvSpPr>
          <p:spPr bwMode="auto">
            <a:xfrm>
              <a:off x="7310438" y="22336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2" name="Oval 1574"/>
            <p:cNvSpPr>
              <a:spLocks noChangeArrowheads="1"/>
            </p:cNvSpPr>
            <p:nvPr/>
          </p:nvSpPr>
          <p:spPr bwMode="auto">
            <a:xfrm>
              <a:off x="7234238" y="22621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3" name="Oval 1575"/>
            <p:cNvSpPr>
              <a:spLocks noChangeArrowheads="1"/>
            </p:cNvSpPr>
            <p:nvPr/>
          </p:nvSpPr>
          <p:spPr bwMode="auto">
            <a:xfrm>
              <a:off x="6872288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4" name="Oval 1576"/>
            <p:cNvSpPr>
              <a:spLocks noChangeArrowheads="1"/>
            </p:cNvSpPr>
            <p:nvPr/>
          </p:nvSpPr>
          <p:spPr bwMode="auto">
            <a:xfrm>
              <a:off x="6262688" y="18907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5" name="Oval 1577"/>
            <p:cNvSpPr>
              <a:spLocks noChangeArrowheads="1"/>
            </p:cNvSpPr>
            <p:nvPr/>
          </p:nvSpPr>
          <p:spPr bwMode="auto">
            <a:xfrm>
              <a:off x="6624638" y="16240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6" name="Oval 1578"/>
            <p:cNvSpPr>
              <a:spLocks noChangeArrowheads="1"/>
            </p:cNvSpPr>
            <p:nvPr/>
          </p:nvSpPr>
          <p:spPr bwMode="auto">
            <a:xfrm>
              <a:off x="6719888" y="17287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7" name="Oval 157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8" name="Oval 1580"/>
            <p:cNvSpPr>
              <a:spLocks noChangeArrowheads="1"/>
            </p:cNvSpPr>
            <p:nvPr/>
          </p:nvSpPr>
          <p:spPr bwMode="auto">
            <a:xfrm>
              <a:off x="5672138" y="187166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29" name="Oval 1581"/>
            <p:cNvSpPr>
              <a:spLocks noChangeArrowheads="1"/>
            </p:cNvSpPr>
            <p:nvPr/>
          </p:nvSpPr>
          <p:spPr bwMode="auto">
            <a:xfrm>
              <a:off x="56435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0" name="Oval 1582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1" name="Oval 1583"/>
            <p:cNvSpPr>
              <a:spLocks noChangeArrowheads="1"/>
            </p:cNvSpPr>
            <p:nvPr/>
          </p:nvSpPr>
          <p:spPr bwMode="auto">
            <a:xfrm>
              <a:off x="6481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2" name="Oval 1584"/>
            <p:cNvSpPr>
              <a:spLocks noChangeArrowheads="1"/>
            </p:cNvSpPr>
            <p:nvPr/>
          </p:nvSpPr>
          <p:spPr bwMode="auto">
            <a:xfrm>
              <a:off x="5767388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3" name="Oval 158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4" name="Oval 1586"/>
            <p:cNvSpPr>
              <a:spLocks noChangeArrowheads="1"/>
            </p:cNvSpPr>
            <p:nvPr/>
          </p:nvSpPr>
          <p:spPr bwMode="auto">
            <a:xfrm>
              <a:off x="6224588" y="19288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5" name="Oval 1587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6" name="Oval 1588"/>
            <p:cNvSpPr>
              <a:spLocks noChangeArrowheads="1"/>
            </p:cNvSpPr>
            <p:nvPr/>
          </p:nvSpPr>
          <p:spPr bwMode="auto">
            <a:xfrm>
              <a:off x="6757988" y="19097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7" name="Oval 158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8" name="Oval 1590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39" name="Oval 1591"/>
            <p:cNvSpPr>
              <a:spLocks noChangeArrowheads="1"/>
            </p:cNvSpPr>
            <p:nvPr/>
          </p:nvSpPr>
          <p:spPr bwMode="auto">
            <a:xfrm>
              <a:off x="5738813" y="16049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0" name="Oval 1592"/>
            <p:cNvSpPr>
              <a:spLocks noChangeArrowheads="1"/>
            </p:cNvSpPr>
            <p:nvPr/>
          </p:nvSpPr>
          <p:spPr bwMode="auto">
            <a:xfrm>
              <a:off x="6548438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1" name="Oval 1593"/>
            <p:cNvSpPr>
              <a:spLocks noChangeArrowheads="1"/>
            </p:cNvSpPr>
            <p:nvPr/>
          </p:nvSpPr>
          <p:spPr bwMode="auto">
            <a:xfrm>
              <a:off x="58721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2" name="Oval 159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3" name="Oval 1595"/>
            <p:cNvSpPr>
              <a:spLocks noChangeArrowheads="1"/>
            </p:cNvSpPr>
            <p:nvPr/>
          </p:nvSpPr>
          <p:spPr bwMode="auto">
            <a:xfrm>
              <a:off x="6586538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4" name="Oval 1596"/>
            <p:cNvSpPr>
              <a:spLocks noChangeArrowheads="1"/>
            </p:cNvSpPr>
            <p:nvPr/>
          </p:nvSpPr>
          <p:spPr bwMode="auto">
            <a:xfrm>
              <a:off x="680561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5" name="Oval 1597"/>
            <p:cNvSpPr>
              <a:spLocks noChangeArrowheads="1"/>
            </p:cNvSpPr>
            <p:nvPr/>
          </p:nvSpPr>
          <p:spPr bwMode="auto">
            <a:xfrm>
              <a:off x="5995988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6" name="Oval 1598"/>
            <p:cNvSpPr>
              <a:spLocks noChangeArrowheads="1"/>
            </p:cNvSpPr>
            <p:nvPr/>
          </p:nvSpPr>
          <p:spPr bwMode="auto">
            <a:xfrm>
              <a:off x="4852988" y="18526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7" name="Oval 1599"/>
            <p:cNvSpPr>
              <a:spLocks noChangeArrowheads="1"/>
            </p:cNvSpPr>
            <p:nvPr/>
          </p:nvSpPr>
          <p:spPr bwMode="auto">
            <a:xfrm>
              <a:off x="69199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8" name="Oval 1600"/>
            <p:cNvSpPr>
              <a:spLocks noChangeArrowheads="1"/>
            </p:cNvSpPr>
            <p:nvPr/>
          </p:nvSpPr>
          <p:spPr bwMode="auto">
            <a:xfrm>
              <a:off x="7081838" y="225266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49" name="Oval 1601"/>
            <p:cNvSpPr>
              <a:spLocks noChangeArrowheads="1"/>
            </p:cNvSpPr>
            <p:nvPr/>
          </p:nvSpPr>
          <p:spPr bwMode="auto">
            <a:xfrm>
              <a:off x="58340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0" name="Oval 1602"/>
            <p:cNvSpPr>
              <a:spLocks noChangeArrowheads="1"/>
            </p:cNvSpPr>
            <p:nvPr/>
          </p:nvSpPr>
          <p:spPr bwMode="auto">
            <a:xfrm>
              <a:off x="6015038" y="18907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1" name="Oval 1603"/>
            <p:cNvSpPr>
              <a:spLocks noChangeArrowheads="1"/>
            </p:cNvSpPr>
            <p:nvPr/>
          </p:nvSpPr>
          <p:spPr bwMode="auto">
            <a:xfrm>
              <a:off x="6176963" y="15192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2" name="Oval 1604"/>
            <p:cNvSpPr>
              <a:spLocks noChangeArrowheads="1"/>
            </p:cNvSpPr>
            <p:nvPr/>
          </p:nvSpPr>
          <p:spPr bwMode="auto">
            <a:xfrm>
              <a:off x="7272338" y="2233613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3" name="Oval 1605"/>
            <p:cNvSpPr>
              <a:spLocks noChangeArrowheads="1"/>
            </p:cNvSpPr>
            <p:nvPr/>
          </p:nvSpPr>
          <p:spPr bwMode="auto">
            <a:xfrm>
              <a:off x="7415213" y="2243138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4" name="Oval 1606"/>
            <p:cNvSpPr>
              <a:spLocks noChangeArrowheads="1"/>
            </p:cNvSpPr>
            <p:nvPr/>
          </p:nvSpPr>
          <p:spPr bwMode="auto">
            <a:xfrm>
              <a:off x="4852988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5" name="Oval 1607"/>
            <p:cNvSpPr>
              <a:spLocks noChangeArrowheads="1"/>
            </p:cNvSpPr>
            <p:nvPr/>
          </p:nvSpPr>
          <p:spPr bwMode="auto">
            <a:xfrm>
              <a:off x="7529513" y="2376488"/>
              <a:ext cx="66675" cy="66675"/>
            </a:xfrm>
            <a:prstGeom prst="ellipse">
              <a:avLst/>
            </a:prstGeom>
            <a:solidFill>
              <a:srgbClr val="007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6" name="Oval 1608"/>
            <p:cNvSpPr>
              <a:spLocks noChangeArrowheads="1"/>
            </p:cNvSpPr>
            <p:nvPr/>
          </p:nvSpPr>
          <p:spPr bwMode="auto">
            <a:xfrm>
              <a:off x="7148513" y="22526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7" name="Oval 1609"/>
            <p:cNvSpPr>
              <a:spLocks noChangeArrowheads="1"/>
            </p:cNvSpPr>
            <p:nvPr/>
          </p:nvSpPr>
          <p:spPr bwMode="auto">
            <a:xfrm>
              <a:off x="7329488" y="223361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8" name="Oval 161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59" name="Oval 1611"/>
            <p:cNvSpPr>
              <a:spLocks noChangeArrowheads="1"/>
            </p:cNvSpPr>
            <p:nvPr/>
          </p:nvSpPr>
          <p:spPr bwMode="auto">
            <a:xfrm>
              <a:off x="6224588" y="17668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0" name="Oval 1612"/>
            <p:cNvSpPr>
              <a:spLocks noChangeArrowheads="1"/>
            </p:cNvSpPr>
            <p:nvPr/>
          </p:nvSpPr>
          <p:spPr bwMode="auto">
            <a:xfrm>
              <a:off x="7034213" y="22621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1" name="Oval 1613"/>
            <p:cNvSpPr>
              <a:spLocks noChangeArrowheads="1"/>
            </p:cNvSpPr>
            <p:nvPr/>
          </p:nvSpPr>
          <p:spPr bwMode="auto">
            <a:xfrm>
              <a:off x="55292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2" name="Oval 1614"/>
            <p:cNvSpPr>
              <a:spLocks noChangeArrowheads="1"/>
            </p:cNvSpPr>
            <p:nvPr/>
          </p:nvSpPr>
          <p:spPr bwMode="auto">
            <a:xfrm>
              <a:off x="7243763" y="186213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3" name="Oval 161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4" name="Oval 161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5" name="Oval 1618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6" name="Oval 1619"/>
            <p:cNvSpPr>
              <a:spLocks noChangeArrowheads="1"/>
            </p:cNvSpPr>
            <p:nvPr/>
          </p:nvSpPr>
          <p:spPr bwMode="auto">
            <a:xfrm>
              <a:off x="6748463" y="18907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7" name="Oval 1620"/>
            <p:cNvSpPr>
              <a:spLocks noChangeArrowheads="1"/>
            </p:cNvSpPr>
            <p:nvPr/>
          </p:nvSpPr>
          <p:spPr bwMode="auto">
            <a:xfrm>
              <a:off x="5081588" y="17764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8" name="Oval 1621"/>
            <p:cNvSpPr>
              <a:spLocks noChangeArrowheads="1"/>
            </p:cNvSpPr>
            <p:nvPr/>
          </p:nvSpPr>
          <p:spPr bwMode="auto">
            <a:xfrm>
              <a:off x="4576763" y="1843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69" name="Oval 162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0" name="Oval 1623"/>
            <p:cNvSpPr>
              <a:spLocks noChangeArrowheads="1"/>
            </p:cNvSpPr>
            <p:nvPr/>
          </p:nvSpPr>
          <p:spPr bwMode="auto">
            <a:xfrm>
              <a:off x="489108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1" name="Oval 1624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2" name="Oval 1625"/>
            <p:cNvSpPr>
              <a:spLocks noChangeArrowheads="1"/>
            </p:cNvSpPr>
            <p:nvPr/>
          </p:nvSpPr>
          <p:spPr bwMode="auto">
            <a:xfrm>
              <a:off x="4748213" y="18716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3" name="Oval 1626"/>
            <p:cNvSpPr>
              <a:spLocks noChangeArrowheads="1"/>
            </p:cNvSpPr>
            <p:nvPr/>
          </p:nvSpPr>
          <p:spPr bwMode="auto">
            <a:xfrm>
              <a:off x="6157913" y="1566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4" name="Oval 1627"/>
            <p:cNvSpPr>
              <a:spLocks noChangeArrowheads="1"/>
            </p:cNvSpPr>
            <p:nvPr/>
          </p:nvSpPr>
          <p:spPr bwMode="auto">
            <a:xfrm>
              <a:off x="6243638" y="172878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5" name="Oval 1628"/>
            <p:cNvSpPr>
              <a:spLocks noChangeArrowheads="1"/>
            </p:cNvSpPr>
            <p:nvPr/>
          </p:nvSpPr>
          <p:spPr bwMode="auto">
            <a:xfrm>
              <a:off x="6634163" y="1519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6" name="Oval 1629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7" name="Oval 1630"/>
            <p:cNvSpPr>
              <a:spLocks noChangeArrowheads="1"/>
            </p:cNvSpPr>
            <p:nvPr/>
          </p:nvSpPr>
          <p:spPr bwMode="auto">
            <a:xfrm>
              <a:off x="7148513" y="22431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8" name="Oval 1631"/>
            <p:cNvSpPr>
              <a:spLocks noChangeArrowheads="1"/>
            </p:cNvSpPr>
            <p:nvPr/>
          </p:nvSpPr>
          <p:spPr bwMode="auto">
            <a:xfrm>
              <a:off x="69389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79" name="Oval 1632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0" name="Oval 1633"/>
            <p:cNvSpPr>
              <a:spLocks noChangeArrowheads="1"/>
            </p:cNvSpPr>
            <p:nvPr/>
          </p:nvSpPr>
          <p:spPr bwMode="auto">
            <a:xfrm>
              <a:off x="7015163" y="227171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1" name="Oval 1634"/>
            <p:cNvSpPr>
              <a:spLocks noChangeArrowheads="1"/>
            </p:cNvSpPr>
            <p:nvPr/>
          </p:nvSpPr>
          <p:spPr bwMode="auto">
            <a:xfrm>
              <a:off x="4824413" y="17287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2" name="Oval 1635"/>
            <p:cNvSpPr>
              <a:spLocks noChangeArrowheads="1"/>
            </p:cNvSpPr>
            <p:nvPr/>
          </p:nvSpPr>
          <p:spPr bwMode="auto">
            <a:xfrm>
              <a:off x="6424613" y="17478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3" name="Oval 163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4" name="Oval 1637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5" name="Oval 1638"/>
            <p:cNvSpPr>
              <a:spLocks noChangeArrowheads="1"/>
            </p:cNvSpPr>
            <p:nvPr/>
          </p:nvSpPr>
          <p:spPr bwMode="auto">
            <a:xfrm>
              <a:off x="6738938" y="18907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6" name="Oval 1639"/>
            <p:cNvSpPr>
              <a:spLocks noChangeArrowheads="1"/>
            </p:cNvSpPr>
            <p:nvPr/>
          </p:nvSpPr>
          <p:spPr bwMode="auto">
            <a:xfrm>
              <a:off x="5957888" y="17764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7" name="Oval 1640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8" name="Oval 164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89" name="Oval 1642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0" name="Oval 1643"/>
            <p:cNvSpPr>
              <a:spLocks noChangeArrowheads="1"/>
            </p:cNvSpPr>
            <p:nvPr/>
          </p:nvSpPr>
          <p:spPr bwMode="auto">
            <a:xfrm>
              <a:off x="7243763" y="2243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1" name="Oval 1644"/>
            <p:cNvSpPr>
              <a:spLocks noChangeArrowheads="1"/>
            </p:cNvSpPr>
            <p:nvPr/>
          </p:nvSpPr>
          <p:spPr bwMode="auto">
            <a:xfrm>
              <a:off x="4691063" y="17097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2" name="Oval 164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3" name="Oval 1646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4" name="Oval 164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5" name="Oval 1648"/>
            <p:cNvSpPr>
              <a:spLocks noChangeArrowheads="1"/>
            </p:cNvSpPr>
            <p:nvPr/>
          </p:nvSpPr>
          <p:spPr bwMode="auto">
            <a:xfrm>
              <a:off x="62245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6" name="Oval 1649"/>
            <p:cNvSpPr>
              <a:spLocks noChangeArrowheads="1"/>
            </p:cNvSpPr>
            <p:nvPr/>
          </p:nvSpPr>
          <p:spPr bwMode="auto">
            <a:xfrm>
              <a:off x="7291388" y="22431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7" name="Oval 1650"/>
            <p:cNvSpPr>
              <a:spLocks noChangeArrowheads="1"/>
            </p:cNvSpPr>
            <p:nvPr/>
          </p:nvSpPr>
          <p:spPr bwMode="auto">
            <a:xfrm>
              <a:off x="7224713" y="22621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8" name="Oval 1651"/>
            <p:cNvSpPr>
              <a:spLocks noChangeArrowheads="1"/>
            </p:cNvSpPr>
            <p:nvPr/>
          </p:nvSpPr>
          <p:spPr bwMode="auto">
            <a:xfrm>
              <a:off x="5872163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99" name="Oval 1652"/>
            <p:cNvSpPr>
              <a:spLocks noChangeArrowheads="1"/>
            </p:cNvSpPr>
            <p:nvPr/>
          </p:nvSpPr>
          <p:spPr bwMode="auto">
            <a:xfrm>
              <a:off x="7005638" y="18145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0" name="Oval 165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1" name="Oval 1654"/>
            <p:cNvSpPr>
              <a:spLocks noChangeArrowheads="1"/>
            </p:cNvSpPr>
            <p:nvPr/>
          </p:nvSpPr>
          <p:spPr bwMode="auto">
            <a:xfrm>
              <a:off x="4576763" y="17764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2" name="Oval 1655"/>
            <p:cNvSpPr>
              <a:spLocks noChangeArrowheads="1"/>
            </p:cNvSpPr>
            <p:nvPr/>
          </p:nvSpPr>
          <p:spPr bwMode="auto">
            <a:xfrm>
              <a:off x="6300788" y="18240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3" name="Oval 165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4" name="Oval 1657"/>
            <p:cNvSpPr>
              <a:spLocks noChangeArrowheads="1"/>
            </p:cNvSpPr>
            <p:nvPr/>
          </p:nvSpPr>
          <p:spPr bwMode="auto">
            <a:xfrm>
              <a:off x="4576763" y="19192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5" name="Oval 1658"/>
            <p:cNvSpPr>
              <a:spLocks noChangeArrowheads="1"/>
            </p:cNvSpPr>
            <p:nvPr/>
          </p:nvSpPr>
          <p:spPr bwMode="auto">
            <a:xfrm>
              <a:off x="5395913" y="19097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6" name="Oval 1659"/>
            <p:cNvSpPr>
              <a:spLocks noChangeArrowheads="1"/>
            </p:cNvSpPr>
            <p:nvPr/>
          </p:nvSpPr>
          <p:spPr bwMode="auto">
            <a:xfrm>
              <a:off x="6081713" y="18526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7" name="Oval 166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8" name="Oval 1661"/>
            <p:cNvSpPr>
              <a:spLocks noChangeArrowheads="1"/>
            </p:cNvSpPr>
            <p:nvPr/>
          </p:nvSpPr>
          <p:spPr bwMode="auto">
            <a:xfrm>
              <a:off x="6653213" y="175736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09" name="Oval 166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0" name="Oval 1663"/>
            <p:cNvSpPr>
              <a:spLocks noChangeArrowheads="1"/>
            </p:cNvSpPr>
            <p:nvPr/>
          </p:nvSpPr>
          <p:spPr bwMode="auto">
            <a:xfrm>
              <a:off x="7043738" y="224313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1" name="Oval 166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2" name="Oval 1665"/>
            <p:cNvSpPr>
              <a:spLocks noChangeArrowheads="1"/>
            </p:cNvSpPr>
            <p:nvPr/>
          </p:nvSpPr>
          <p:spPr bwMode="auto">
            <a:xfrm>
              <a:off x="7186613" y="22526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3" name="Oval 1666"/>
            <p:cNvSpPr>
              <a:spLocks noChangeArrowheads="1"/>
            </p:cNvSpPr>
            <p:nvPr/>
          </p:nvSpPr>
          <p:spPr bwMode="auto">
            <a:xfrm>
              <a:off x="7196138" y="226218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4" name="Oval 166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5" name="Oval 1668"/>
            <p:cNvSpPr>
              <a:spLocks noChangeArrowheads="1"/>
            </p:cNvSpPr>
            <p:nvPr/>
          </p:nvSpPr>
          <p:spPr bwMode="auto">
            <a:xfrm>
              <a:off x="7358063" y="22145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6" name="Oval 1669"/>
            <p:cNvSpPr>
              <a:spLocks noChangeArrowheads="1"/>
            </p:cNvSpPr>
            <p:nvPr/>
          </p:nvSpPr>
          <p:spPr bwMode="auto">
            <a:xfrm>
              <a:off x="6805613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7" name="Oval 1670"/>
            <p:cNvSpPr>
              <a:spLocks noChangeArrowheads="1"/>
            </p:cNvSpPr>
            <p:nvPr/>
          </p:nvSpPr>
          <p:spPr bwMode="auto">
            <a:xfrm>
              <a:off x="6110288" y="13096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8" name="Oval 1671"/>
            <p:cNvSpPr>
              <a:spLocks noChangeArrowheads="1"/>
            </p:cNvSpPr>
            <p:nvPr/>
          </p:nvSpPr>
          <p:spPr bwMode="auto">
            <a:xfrm>
              <a:off x="4576763" y="18335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19" name="Oval 1672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0" name="Oval 1673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1" name="Oval 1674"/>
            <p:cNvSpPr>
              <a:spLocks noChangeArrowheads="1"/>
            </p:cNvSpPr>
            <p:nvPr/>
          </p:nvSpPr>
          <p:spPr bwMode="auto">
            <a:xfrm>
              <a:off x="6672263" y="16906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2" name="Oval 1675"/>
            <p:cNvSpPr>
              <a:spLocks noChangeArrowheads="1"/>
            </p:cNvSpPr>
            <p:nvPr/>
          </p:nvSpPr>
          <p:spPr bwMode="auto">
            <a:xfrm>
              <a:off x="56816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3" name="Oval 1676"/>
            <p:cNvSpPr>
              <a:spLocks noChangeArrowheads="1"/>
            </p:cNvSpPr>
            <p:nvPr/>
          </p:nvSpPr>
          <p:spPr bwMode="auto">
            <a:xfrm>
              <a:off x="6300788" y="13858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4" name="Oval 1677"/>
            <p:cNvSpPr>
              <a:spLocks noChangeArrowheads="1"/>
            </p:cNvSpPr>
            <p:nvPr/>
          </p:nvSpPr>
          <p:spPr bwMode="auto">
            <a:xfrm>
              <a:off x="4767263" y="18811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5" name="Oval 1678"/>
            <p:cNvSpPr>
              <a:spLocks noChangeArrowheads="1"/>
            </p:cNvSpPr>
            <p:nvPr/>
          </p:nvSpPr>
          <p:spPr bwMode="auto">
            <a:xfrm>
              <a:off x="6557963" y="19097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6" name="Oval 167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7" name="Oval 1680"/>
            <p:cNvSpPr>
              <a:spLocks noChangeArrowheads="1"/>
            </p:cNvSpPr>
            <p:nvPr/>
          </p:nvSpPr>
          <p:spPr bwMode="auto">
            <a:xfrm>
              <a:off x="7243763" y="23098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8" name="Oval 1681"/>
            <p:cNvSpPr>
              <a:spLocks noChangeArrowheads="1"/>
            </p:cNvSpPr>
            <p:nvPr/>
          </p:nvSpPr>
          <p:spPr bwMode="auto">
            <a:xfrm>
              <a:off x="5338763" y="15954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29" name="Oval 1682"/>
            <p:cNvSpPr>
              <a:spLocks noChangeArrowheads="1"/>
            </p:cNvSpPr>
            <p:nvPr/>
          </p:nvSpPr>
          <p:spPr bwMode="auto">
            <a:xfrm>
              <a:off x="6338888" y="178593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0" name="Oval 1683"/>
            <p:cNvSpPr>
              <a:spLocks noChangeArrowheads="1"/>
            </p:cNvSpPr>
            <p:nvPr/>
          </p:nvSpPr>
          <p:spPr bwMode="auto">
            <a:xfrm>
              <a:off x="6786563" y="16240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1" name="Oval 168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2" name="Oval 1685"/>
            <p:cNvSpPr>
              <a:spLocks noChangeArrowheads="1"/>
            </p:cNvSpPr>
            <p:nvPr/>
          </p:nvSpPr>
          <p:spPr bwMode="auto">
            <a:xfrm>
              <a:off x="6757988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3" name="Oval 1686"/>
            <p:cNvSpPr>
              <a:spLocks noChangeArrowheads="1"/>
            </p:cNvSpPr>
            <p:nvPr/>
          </p:nvSpPr>
          <p:spPr bwMode="auto">
            <a:xfrm>
              <a:off x="6557963" y="16335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4" name="Oval 1687"/>
            <p:cNvSpPr>
              <a:spLocks noChangeArrowheads="1"/>
            </p:cNvSpPr>
            <p:nvPr/>
          </p:nvSpPr>
          <p:spPr bwMode="auto">
            <a:xfrm>
              <a:off x="5786438" y="16049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5" name="Oval 1688"/>
            <p:cNvSpPr>
              <a:spLocks noChangeArrowheads="1"/>
            </p:cNvSpPr>
            <p:nvPr/>
          </p:nvSpPr>
          <p:spPr bwMode="auto">
            <a:xfrm>
              <a:off x="5367338" y="17573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6" name="Oval 1689"/>
            <p:cNvSpPr>
              <a:spLocks noChangeArrowheads="1"/>
            </p:cNvSpPr>
            <p:nvPr/>
          </p:nvSpPr>
          <p:spPr bwMode="auto">
            <a:xfrm>
              <a:off x="5643563" y="1919288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7" name="Oval 169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8" name="Oval 1691"/>
            <p:cNvSpPr>
              <a:spLocks noChangeArrowheads="1"/>
            </p:cNvSpPr>
            <p:nvPr/>
          </p:nvSpPr>
          <p:spPr bwMode="auto">
            <a:xfrm>
              <a:off x="7377113" y="1919288"/>
              <a:ext cx="66675" cy="66675"/>
            </a:xfrm>
            <a:prstGeom prst="ellipse">
              <a:avLst/>
            </a:pr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39" name="Oval 1692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0" name="Oval 1693"/>
            <p:cNvSpPr>
              <a:spLocks noChangeArrowheads="1"/>
            </p:cNvSpPr>
            <p:nvPr/>
          </p:nvSpPr>
          <p:spPr bwMode="auto">
            <a:xfrm>
              <a:off x="4891088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1" name="Oval 1694"/>
            <p:cNvSpPr>
              <a:spLocks noChangeArrowheads="1"/>
            </p:cNvSpPr>
            <p:nvPr/>
          </p:nvSpPr>
          <p:spPr bwMode="auto">
            <a:xfrm>
              <a:off x="4729163" y="18621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2" name="Oval 1695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3" name="Oval 1696"/>
            <p:cNvSpPr>
              <a:spLocks noChangeArrowheads="1"/>
            </p:cNvSpPr>
            <p:nvPr/>
          </p:nvSpPr>
          <p:spPr bwMode="auto">
            <a:xfrm>
              <a:off x="7224713" y="1928813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4" name="Oval 1697"/>
            <p:cNvSpPr>
              <a:spLocks noChangeArrowheads="1"/>
            </p:cNvSpPr>
            <p:nvPr/>
          </p:nvSpPr>
          <p:spPr bwMode="auto">
            <a:xfrm>
              <a:off x="7148513" y="2281238"/>
              <a:ext cx="66675" cy="66675"/>
            </a:xfrm>
            <a:prstGeom prst="ellipse">
              <a:avLst/>
            </a:prstGeom>
            <a:solidFill>
              <a:srgbClr val="FF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5" name="Oval 1698"/>
            <p:cNvSpPr>
              <a:spLocks noChangeArrowheads="1"/>
            </p:cNvSpPr>
            <p:nvPr/>
          </p:nvSpPr>
          <p:spPr bwMode="auto">
            <a:xfrm>
              <a:off x="6958013" y="2271713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6" name="Oval 1699"/>
            <p:cNvSpPr>
              <a:spLocks noChangeArrowheads="1"/>
            </p:cNvSpPr>
            <p:nvPr/>
          </p:nvSpPr>
          <p:spPr bwMode="auto">
            <a:xfrm>
              <a:off x="6738938" y="191928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7" name="Oval 1700"/>
            <p:cNvSpPr>
              <a:spLocks noChangeArrowheads="1"/>
            </p:cNvSpPr>
            <p:nvPr/>
          </p:nvSpPr>
          <p:spPr bwMode="auto">
            <a:xfrm>
              <a:off x="6319838" y="17764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8" name="Oval 1701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49" name="Oval 1702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0" name="Oval 1703"/>
            <p:cNvSpPr>
              <a:spLocks noChangeArrowheads="1"/>
            </p:cNvSpPr>
            <p:nvPr/>
          </p:nvSpPr>
          <p:spPr bwMode="auto">
            <a:xfrm>
              <a:off x="4576763" y="17954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1" name="Oval 1704"/>
            <p:cNvSpPr>
              <a:spLocks noChangeArrowheads="1"/>
            </p:cNvSpPr>
            <p:nvPr/>
          </p:nvSpPr>
          <p:spPr bwMode="auto">
            <a:xfrm>
              <a:off x="622458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2" name="Oval 1705"/>
            <p:cNvSpPr>
              <a:spLocks noChangeArrowheads="1"/>
            </p:cNvSpPr>
            <p:nvPr/>
          </p:nvSpPr>
          <p:spPr bwMode="auto">
            <a:xfrm>
              <a:off x="7119938" y="2357438"/>
              <a:ext cx="66675" cy="66675"/>
            </a:xfrm>
            <a:prstGeom prst="ellipse">
              <a:avLst/>
            </a:pr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3" name="Oval 1706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4" name="Oval 17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5" name="Oval 170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6" name="Oval 170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7" name="Oval 1710"/>
            <p:cNvSpPr>
              <a:spLocks noChangeArrowheads="1"/>
            </p:cNvSpPr>
            <p:nvPr/>
          </p:nvSpPr>
          <p:spPr bwMode="auto">
            <a:xfrm>
              <a:off x="4910138" y="19097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8" name="Oval 1711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59" name="Oval 1712"/>
            <p:cNvSpPr>
              <a:spLocks noChangeArrowheads="1"/>
            </p:cNvSpPr>
            <p:nvPr/>
          </p:nvSpPr>
          <p:spPr bwMode="auto">
            <a:xfrm>
              <a:off x="4976813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0" name="Oval 1713"/>
            <p:cNvSpPr>
              <a:spLocks noChangeArrowheads="1"/>
            </p:cNvSpPr>
            <p:nvPr/>
          </p:nvSpPr>
          <p:spPr bwMode="auto">
            <a:xfrm>
              <a:off x="457676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1" name="Oval 1714"/>
            <p:cNvSpPr>
              <a:spLocks noChangeArrowheads="1"/>
            </p:cNvSpPr>
            <p:nvPr/>
          </p:nvSpPr>
          <p:spPr bwMode="auto">
            <a:xfrm>
              <a:off x="7548563" y="2395538"/>
              <a:ext cx="66675" cy="66675"/>
            </a:xfrm>
            <a:prstGeom prst="ellipse">
              <a:avLst/>
            </a:pr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2" name="Oval 1715"/>
            <p:cNvSpPr>
              <a:spLocks noChangeArrowheads="1"/>
            </p:cNvSpPr>
            <p:nvPr/>
          </p:nvSpPr>
          <p:spPr bwMode="auto">
            <a:xfrm>
              <a:off x="6634163" y="1776413"/>
              <a:ext cx="66675" cy="66675"/>
            </a:xfrm>
            <a:prstGeom prst="ellipse">
              <a:avLst/>
            </a:prstGeom>
            <a:solidFill>
              <a:srgbClr val="30FF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3" name="Oval 1716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4" name="Oval 1717"/>
            <p:cNvSpPr>
              <a:spLocks noChangeArrowheads="1"/>
            </p:cNvSpPr>
            <p:nvPr/>
          </p:nvSpPr>
          <p:spPr bwMode="auto">
            <a:xfrm>
              <a:off x="4576763" y="18907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5" name="Oval 1718"/>
            <p:cNvSpPr>
              <a:spLocks noChangeArrowheads="1"/>
            </p:cNvSpPr>
            <p:nvPr/>
          </p:nvSpPr>
          <p:spPr bwMode="auto">
            <a:xfrm>
              <a:off x="4719638" y="18526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6" name="Oval 1719"/>
            <p:cNvSpPr>
              <a:spLocks noChangeArrowheads="1"/>
            </p:cNvSpPr>
            <p:nvPr/>
          </p:nvSpPr>
          <p:spPr bwMode="auto">
            <a:xfrm>
              <a:off x="4710113" y="185261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7" name="Oval 1720"/>
            <p:cNvSpPr>
              <a:spLocks noChangeArrowheads="1"/>
            </p:cNvSpPr>
            <p:nvPr/>
          </p:nvSpPr>
          <p:spPr bwMode="auto">
            <a:xfrm>
              <a:off x="4576763" y="18716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8" name="Oval 1721"/>
            <p:cNvSpPr>
              <a:spLocks noChangeArrowheads="1"/>
            </p:cNvSpPr>
            <p:nvPr/>
          </p:nvSpPr>
          <p:spPr bwMode="auto">
            <a:xfrm>
              <a:off x="4576763" y="1852613"/>
              <a:ext cx="66675" cy="66675"/>
            </a:xfrm>
            <a:prstGeom prst="ellipse">
              <a:avLst/>
            </a:pr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69" name="Oval 1722"/>
            <p:cNvSpPr>
              <a:spLocks noChangeArrowheads="1"/>
            </p:cNvSpPr>
            <p:nvPr/>
          </p:nvSpPr>
          <p:spPr bwMode="auto">
            <a:xfrm>
              <a:off x="4729163" y="18621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0" name="Oval 1723"/>
            <p:cNvSpPr>
              <a:spLocks noChangeArrowheads="1"/>
            </p:cNvSpPr>
            <p:nvPr/>
          </p:nvSpPr>
          <p:spPr bwMode="auto">
            <a:xfrm>
              <a:off x="6929438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1" name="Oval 1724"/>
            <p:cNvSpPr>
              <a:spLocks noChangeArrowheads="1"/>
            </p:cNvSpPr>
            <p:nvPr/>
          </p:nvSpPr>
          <p:spPr bwMode="auto">
            <a:xfrm>
              <a:off x="5186363" y="18526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2" name="Oval 1725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3" name="Oval 172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4" name="Oval 172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5" name="Oval 1728"/>
            <p:cNvSpPr>
              <a:spLocks noChangeArrowheads="1"/>
            </p:cNvSpPr>
            <p:nvPr/>
          </p:nvSpPr>
          <p:spPr bwMode="auto">
            <a:xfrm>
              <a:off x="6272213" y="16811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6" name="Oval 1729"/>
            <p:cNvSpPr>
              <a:spLocks noChangeArrowheads="1"/>
            </p:cNvSpPr>
            <p:nvPr/>
          </p:nvSpPr>
          <p:spPr bwMode="auto">
            <a:xfrm>
              <a:off x="6519863" y="1900238"/>
              <a:ext cx="66675" cy="66675"/>
            </a:xfrm>
            <a:prstGeom prst="ellipse">
              <a:avLst/>
            </a:prstGeom>
            <a:solidFill>
              <a:srgbClr val="70FF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7" name="Oval 1730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8" name="Oval 1731"/>
            <p:cNvSpPr>
              <a:spLocks noChangeArrowheads="1"/>
            </p:cNvSpPr>
            <p:nvPr/>
          </p:nvSpPr>
          <p:spPr bwMode="auto">
            <a:xfrm>
              <a:off x="7300913" y="22526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79" name="Oval 1732"/>
            <p:cNvSpPr>
              <a:spLocks noChangeArrowheads="1"/>
            </p:cNvSpPr>
            <p:nvPr/>
          </p:nvSpPr>
          <p:spPr bwMode="auto">
            <a:xfrm>
              <a:off x="6929438" y="1881188"/>
              <a:ext cx="66675" cy="66675"/>
            </a:xfrm>
            <a:prstGeom prst="ellipse">
              <a:avLst/>
            </a:pr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0" name="Oval 1733"/>
            <p:cNvSpPr>
              <a:spLocks noChangeArrowheads="1"/>
            </p:cNvSpPr>
            <p:nvPr/>
          </p:nvSpPr>
          <p:spPr bwMode="auto">
            <a:xfrm>
              <a:off x="6491288" y="1662113"/>
              <a:ext cx="66675" cy="66675"/>
            </a:xfrm>
            <a:prstGeom prst="ellipse">
              <a:avLst/>
            </a:pr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1" name="Oval 1734"/>
            <p:cNvSpPr>
              <a:spLocks noChangeArrowheads="1"/>
            </p:cNvSpPr>
            <p:nvPr/>
          </p:nvSpPr>
          <p:spPr bwMode="auto">
            <a:xfrm>
              <a:off x="5462588" y="1862138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2" name="Oval 173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3" name="Oval 1736"/>
            <p:cNvSpPr>
              <a:spLocks noChangeArrowheads="1"/>
            </p:cNvSpPr>
            <p:nvPr/>
          </p:nvSpPr>
          <p:spPr bwMode="auto">
            <a:xfrm>
              <a:off x="6529388" y="16049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4" name="Oval 1737"/>
            <p:cNvSpPr>
              <a:spLocks noChangeArrowheads="1"/>
            </p:cNvSpPr>
            <p:nvPr/>
          </p:nvSpPr>
          <p:spPr bwMode="auto">
            <a:xfrm>
              <a:off x="7386638" y="2233613"/>
              <a:ext cx="66675" cy="66675"/>
            </a:xfrm>
            <a:prstGeom prst="ellipse">
              <a:avLst/>
            </a:pr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5" name="Oval 1738"/>
            <p:cNvSpPr>
              <a:spLocks noChangeArrowheads="1"/>
            </p:cNvSpPr>
            <p:nvPr/>
          </p:nvSpPr>
          <p:spPr bwMode="auto">
            <a:xfrm>
              <a:off x="5805488" y="17573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6" name="Oval 1739"/>
            <p:cNvSpPr>
              <a:spLocks noChangeArrowheads="1"/>
            </p:cNvSpPr>
            <p:nvPr/>
          </p:nvSpPr>
          <p:spPr bwMode="auto">
            <a:xfrm>
              <a:off x="4738688" y="17764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7" name="Oval 1740"/>
            <p:cNvSpPr>
              <a:spLocks noChangeArrowheads="1"/>
            </p:cNvSpPr>
            <p:nvPr/>
          </p:nvSpPr>
          <p:spPr bwMode="auto">
            <a:xfrm>
              <a:off x="726281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8" name="Oval 1741"/>
            <p:cNvSpPr>
              <a:spLocks noChangeArrowheads="1"/>
            </p:cNvSpPr>
            <p:nvPr/>
          </p:nvSpPr>
          <p:spPr bwMode="auto">
            <a:xfrm>
              <a:off x="5643563" y="19192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89" name="Oval 1742"/>
            <p:cNvSpPr>
              <a:spLocks noChangeArrowheads="1"/>
            </p:cNvSpPr>
            <p:nvPr/>
          </p:nvSpPr>
          <p:spPr bwMode="auto">
            <a:xfrm>
              <a:off x="7205663" y="224313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0" name="Oval 1743"/>
            <p:cNvSpPr>
              <a:spLocks noChangeArrowheads="1"/>
            </p:cNvSpPr>
            <p:nvPr/>
          </p:nvSpPr>
          <p:spPr bwMode="auto">
            <a:xfrm>
              <a:off x="7291388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1" name="Oval 1744"/>
            <p:cNvSpPr>
              <a:spLocks noChangeArrowheads="1"/>
            </p:cNvSpPr>
            <p:nvPr/>
          </p:nvSpPr>
          <p:spPr bwMode="auto">
            <a:xfrm>
              <a:off x="6786563" y="18430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2" name="Oval 1745"/>
            <p:cNvSpPr>
              <a:spLocks noChangeArrowheads="1"/>
            </p:cNvSpPr>
            <p:nvPr/>
          </p:nvSpPr>
          <p:spPr bwMode="auto">
            <a:xfrm>
              <a:off x="4881563" y="18621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3" name="Oval 1746"/>
            <p:cNvSpPr>
              <a:spLocks noChangeArrowheads="1"/>
            </p:cNvSpPr>
            <p:nvPr/>
          </p:nvSpPr>
          <p:spPr bwMode="auto">
            <a:xfrm>
              <a:off x="6405563" y="14335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4" name="Oval 1747"/>
            <p:cNvSpPr>
              <a:spLocks noChangeArrowheads="1"/>
            </p:cNvSpPr>
            <p:nvPr/>
          </p:nvSpPr>
          <p:spPr bwMode="auto">
            <a:xfrm>
              <a:off x="4576763" y="17859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5" name="Oval 1748"/>
            <p:cNvSpPr>
              <a:spLocks noChangeArrowheads="1"/>
            </p:cNvSpPr>
            <p:nvPr/>
          </p:nvSpPr>
          <p:spPr bwMode="auto">
            <a:xfrm>
              <a:off x="7310438" y="224313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6" name="Oval 1749"/>
            <p:cNvSpPr>
              <a:spLocks noChangeArrowheads="1"/>
            </p:cNvSpPr>
            <p:nvPr/>
          </p:nvSpPr>
          <p:spPr bwMode="auto">
            <a:xfrm>
              <a:off x="7300913" y="2262188"/>
              <a:ext cx="66675" cy="66675"/>
            </a:xfrm>
            <a:prstGeom prst="ellipse">
              <a:avLst/>
            </a:prstGeom>
            <a:solidFill>
              <a:srgbClr val="9FFF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7" name="Oval 175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8" name="Oval 1751"/>
            <p:cNvSpPr>
              <a:spLocks noChangeArrowheads="1"/>
            </p:cNvSpPr>
            <p:nvPr/>
          </p:nvSpPr>
          <p:spPr bwMode="auto">
            <a:xfrm>
              <a:off x="6624638" y="1557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99" name="Oval 1752"/>
            <p:cNvSpPr>
              <a:spLocks noChangeArrowheads="1"/>
            </p:cNvSpPr>
            <p:nvPr/>
          </p:nvSpPr>
          <p:spPr bwMode="auto">
            <a:xfrm>
              <a:off x="7262813" y="223361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0" name="Oval 175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1" name="Oval 1754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2" name="Oval 175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3" name="Oval 1756"/>
            <p:cNvSpPr>
              <a:spLocks noChangeArrowheads="1"/>
            </p:cNvSpPr>
            <p:nvPr/>
          </p:nvSpPr>
          <p:spPr bwMode="auto">
            <a:xfrm>
              <a:off x="5843588" y="18049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4" name="Oval 1757"/>
            <p:cNvSpPr>
              <a:spLocks noChangeArrowheads="1"/>
            </p:cNvSpPr>
            <p:nvPr/>
          </p:nvSpPr>
          <p:spPr bwMode="auto">
            <a:xfrm>
              <a:off x="7434263" y="2233613"/>
              <a:ext cx="66675" cy="66675"/>
            </a:xfrm>
            <a:prstGeom prst="ellipse">
              <a:avLst/>
            </a:pr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5" name="Oval 1758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6" name="Oval 1759"/>
            <p:cNvSpPr>
              <a:spLocks noChangeArrowheads="1"/>
            </p:cNvSpPr>
            <p:nvPr/>
          </p:nvSpPr>
          <p:spPr bwMode="auto">
            <a:xfrm>
              <a:off x="7329488" y="22336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7" name="Oval 1760"/>
            <p:cNvSpPr>
              <a:spLocks noChangeArrowheads="1"/>
            </p:cNvSpPr>
            <p:nvPr/>
          </p:nvSpPr>
          <p:spPr bwMode="auto">
            <a:xfrm>
              <a:off x="7386638" y="2214563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8" name="Oval 1761"/>
            <p:cNvSpPr>
              <a:spLocks noChangeArrowheads="1"/>
            </p:cNvSpPr>
            <p:nvPr/>
          </p:nvSpPr>
          <p:spPr bwMode="auto">
            <a:xfrm>
              <a:off x="7272338" y="226218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09" name="Oval 1762"/>
            <p:cNvSpPr>
              <a:spLocks noChangeArrowheads="1"/>
            </p:cNvSpPr>
            <p:nvPr/>
          </p:nvSpPr>
          <p:spPr bwMode="auto">
            <a:xfrm>
              <a:off x="7510463" y="1947863"/>
              <a:ext cx="66675" cy="66675"/>
            </a:xfrm>
            <a:prstGeom prst="ellipse">
              <a:avLst/>
            </a:pr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0" name="Oval 1763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1" name="Oval 1764"/>
            <p:cNvSpPr>
              <a:spLocks noChangeArrowheads="1"/>
            </p:cNvSpPr>
            <p:nvPr/>
          </p:nvSpPr>
          <p:spPr bwMode="auto">
            <a:xfrm>
              <a:off x="5272088" y="1928813"/>
              <a:ext cx="66675" cy="66675"/>
            </a:xfrm>
            <a:prstGeom prst="ellipse">
              <a:avLst/>
            </a:pr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2" name="Oval 1765"/>
            <p:cNvSpPr>
              <a:spLocks noChangeArrowheads="1"/>
            </p:cNvSpPr>
            <p:nvPr/>
          </p:nvSpPr>
          <p:spPr bwMode="auto">
            <a:xfrm>
              <a:off x="4862513" y="19002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3" name="Oval 1766"/>
            <p:cNvSpPr>
              <a:spLocks noChangeArrowheads="1"/>
            </p:cNvSpPr>
            <p:nvPr/>
          </p:nvSpPr>
          <p:spPr bwMode="auto">
            <a:xfrm>
              <a:off x="6119813" y="17383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4" name="Oval 1767"/>
            <p:cNvSpPr>
              <a:spLocks noChangeArrowheads="1"/>
            </p:cNvSpPr>
            <p:nvPr/>
          </p:nvSpPr>
          <p:spPr bwMode="auto">
            <a:xfrm>
              <a:off x="5167313" y="1909763"/>
              <a:ext cx="66675" cy="66675"/>
            </a:xfrm>
            <a:prstGeom prst="ellipse">
              <a:avLst/>
            </a:pr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5" name="Oval 1768"/>
            <p:cNvSpPr>
              <a:spLocks noChangeArrowheads="1"/>
            </p:cNvSpPr>
            <p:nvPr/>
          </p:nvSpPr>
          <p:spPr bwMode="auto">
            <a:xfrm>
              <a:off x="4719638" y="1757363"/>
              <a:ext cx="66675" cy="66675"/>
            </a:xfrm>
            <a:prstGeom prst="ellipse">
              <a:avLst/>
            </a:pr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6" name="Oval 1769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7" name="Oval 1770"/>
            <p:cNvSpPr>
              <a:spLocks noChangeArrowheads="1"/>
            </p:cNvSpPr>
            <p:nvPr/>
          </p:nvSpPr>
          <p:spPr bwMode="auto">
            <a:xfrm>
              <a:off x="7043738" y="1890713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8" name="Oval 177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19" name="Oval 1772"/>
            <p:cNvSpPr>
              <a:spLocks noChangeArrowheads="1"/>
            </p:cNvSpPr>
            <p:nvPr/>
          </p:nvSpPr>
          <p:spPr bwMode="auto">
            <a:xfrm>
              <a:off x="6415088" y="18526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0" name="Oval 177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1" name="Oval 1774"/>
            <p:cNvSpPr>
              <a:spLocks noChangeArrowheads="1"/>
            </p:cNvSpPr>
            <p:nvPr/>
          </p:nvSpPr>
          <p:spPr bwMode="auto">
            <a:xfrm>
              <a:off x="5843588" y="18240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2" name="Oval 1775"/>
            <p:cNvSpPr>
              <a:spLocks noChangeArrowheads="1"/>
            </p:cNvSpPr>
            <p:nvPr/>
          </p:nvSpPr>
          <p:spPr bwMode="auto">
            <a:xfrm>
              <a:off x="4672013" y="18049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3" name="Oval 1776"/>
            <p:cNvSpPr>
              <a:spLocks noChangeArrowheads="1"/>
            </p:cNvSpPr>
            <p:nvPr/>
          </p:nvSpPr>
          <p:spPr bwMode="auto">
            <a:xfrm>
              <a:off x="4729163" y="18621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4" name="Oval 1777"/>
            <p:cNvSpPr>
              <a:spLocks noChangeArrowheads="1"/>
            </p:cNvSpPr>
            <p:nvPr/>
          </p:nvSpPr>
          <p:spPr bwMode="auto">
            <a:xfrm>
              <a:off x="5862638" y="17192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5" name="Oval 1778"/>
            <p:cNvSpPr>
              <a:spLocks noChangeArrowheads="1"/>
            </p:cNvSpPr>
            <p:nvPr/>
          </p:nvSpPr>
          <p:spPr bwMode="auto">
            <a:xfrm>
              <a:off x="7415213" y="2233613"/>
              <a:ext cx="66675" cy="66675"/>
            </a:xfrm>
            <a:prstGeom prst="ellipse">
              <a:avLst/>
            </a:prstGeom>
            <a:solidFill>
              <a:srgbClr val="30FF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6" name="Oval 177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7" name="Oval 1780"/>
            <p:cNvSpPr>
              <a:spLocks noChangeArrowheads="1"/>
            </p:cNvSpPr>
            <p:nvPr/>
          </p:nvSpPr>
          <p:spPr bwMode="auto">
            <a:xfrm>
              <a:off x="7348538" y="1900238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8" name="Oval 178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29" name="Oval 1782"/>
            <p:cNvSpPr>
              <a:spLocks noChangeArrowheads="1"/>
            </p:cNvSpPr>
            <p:nvPr/>
          </p:nvSpPr>
          <p:spPr bwMode="auto">
            <a:xfrm>
              <a:off x="5748338" y="179546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0" name="Oval 1783"/>
            <p:cNvSpPr>
              <a:spLocks noChangeArrowheads="1"/>
            </p:cNvSpPr>
            <p:nvPr/>
          </p:nvSpPr>
          <p:spPr bwMode="auto">
            <a:xfrm>
              <a:off x="489108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1" name="Oval 178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2" name="Oval 1785"/>
            <p:cNvSpPr>
              <a:spLocks noChangeArrowheads="1"/>
            </p:cNvSpPr>
            <p:nvPr/>
          </p:nvSpPr>
          <p:spPr bwMode="auto">
            <a:xfrm>
              <a:off x="4729163" y="18621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3" name="Oval 178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4" name="Oval 1787"/>
            <p:cNvSpPr>
              <a:spLocks noChangeArrowheads="1"/>
            </p:cNvSpPr>
            <p:nvPr/>
          </p:nvSpPr>
          <p:spPr bwMode="auto">
            <a:xfrm>
              <a:off x="6224588" y="1947863"/>
              <a:ext cx="66675" cy="66675"/>
            </a:xfrm>
            <a:prstGeom prst="ellipse">
              <a:avLst/>
            </a:pr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5" name="Oval 1788"/>
            <p:cNvSpPr>
              <a:spLocks noChangeArrowheads="1"/>
            </p:cNvSpPr>
            <p:nvPr/>
          </p:nvSpPr>
          <p:spPr bwMode="auto">
            <a:xfrm>
              <a:off x="7291388" y="19288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6" name="Oval 178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7" name="Oval 1790"/>
            <p:cNvSpPr>
              <a:spLocks noChangeArrowheads="1"/>
            </p:cNvSpPr>
            <p:nvPr/>
          </p:nvSpPr>
          <p:spPr bwMode="auto">
            <a:xfrm>
              <a:off x="4795838" y="182403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8" name="Oval 1791"/>
            <p:cNvSpPr>
              <a:spLocks noChangeArrowheads="1"/>
            </p:cNvSpPr>
            <p:nvPr/>
          </p:nvSpPr>
          <p:spPr bwMode="auto">
            <a:xfrm>
              <a:off x="7548563" y="2395538"/>
              <a:ext cx="66675" cy="66675"/>
            </a:xfrm>
            <a:prstGeom prst="ellipse">
              <a:avLst/>
            </a:prstGeom>
            <a:solidFill>
              <a:srgbClr val="008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39" name="Oval 1792"/>
            <p:cNvSpPr>
              <a:spLocks noChangeArrowheads="1"/>
            </p:cNvSpPr>
            <p:nvPr/>
          </p:nvSpPr>
          <p:spPr bwMode="auto">
            <a:xfrm>
              <a:off x="6605588" y="1881188"/>
              <a:ext cx="66675" cy="66675"/>
            </a:xfrm>
            <a:prstGeom prst="ellipse">
              <a:avLst/>
            </a:pr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0" name="Oval 179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1" name="Oval 179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2" name="Oval 1795"/>
            <p:cNvSpPr>
              <a:spLocks noChangeArrowheads="1"/>
            </p:cNvSpPr>
            <p:nvPr/>
          </p:nvSpPr>
          <p:spPr bwMode="auto">
            <a:xfrm>
              <a:off x="527208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3" name="Oval 1796"/>
            <p:cNvSpPr>
              <a:spLocks noChangeArrowheads="1"/>
            </p:cNvSpPr>
            <p:nvPr/>
          </p:nvSpPr>
          <p:spPr bwMode="auto">
            <a:xfrm>
              <a:off x="6719888" y="226218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4" name="Oval 1797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5" name="Oval 1798"/>
            <p:cNvSpPr>
              <a:spLocks noChangeArrowheads="1"/>
            </p:cNvSpPr>
            <p:nvPr/>
          </p:nvSpPr>
          <p:spPr bwMode="auto">
            <a:xfrm>
              <a:off x="7005638" y="1909763"/>
              <a:ext cx="66675" cy="66675"/>
            </a:xfrm>
            <a:prstGeom prst="ellipse">
              <a:avLst/>
            </a:pr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6" name="Oval 1799"/>
            <p:cNvSpPr>
              <a:spLocks noChangeArrowheads="1"/>
            </p:cNvSpPr>
            <p:nvPr/>
          </p:nvSpPr>
          <p:spPr bwMode="auto">
            <a:xfrm>
              <a:off x="4576763" y="1909763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7" name="Oval 1800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8" name="Oval 1801"/>
            <p:cNvSpPr>
              <a:spLocks noChangeArrowheads="1"/>
            </p:cNvSpPr>
            <p:nvPr/>
          </p:nvSpPr>
          <p:spPr bwMode="auto">
            <a:xfrm>
              <a:off x="5367338" y="19097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49" name="Oval 1802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0" name="Oval 1803"/>
            <p:cNvSpPr>
              <a:spLocks noChangeArrowheads="1"/>
            </p:cNvSpPr>
            <p:nvPr/>
          </p:nvSpPr>
          <p:spPr bwMode="auto">
            <a:xfrm>
              <a:off x="6224588" y="1928813"/>
              <a:ext cx="66675" cy="66675"/>
            </a:xfrm>
            <a:prstGeom prst="ellipse">
              <a:avLst/>
            </a:prstGeom>
            <a:solidFill>
              <a:srgbClr val="FFE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1" name="Oval 1804"/>
            <p:cNvSpPr>
              <a:spLocks noChangeArrowheads="1"/>
            </p:cNvSpPr>
            <p:nvPr/>
          </p:nvSpPr>
          <p:spPr bwMode="auto">
            <a:xfrm>
              <a:off x="7110413" y="222408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2" name="Oval 1805"/>
            <p:cNvSpPr>
              <a:spLocks noChangeArrowheads="1"/>
            </p:cNvSpPr>
            <p:nvPr/>
          </p:nvSpPr>
          <p:spPr bwMode="auto">
            <a:xfrm>
              <a:off x="7081838" y="2281238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3" name="Oval 1806"/>
            <p:cNvSpPr>
              <a:spLocks noChangeArrowheads="1"/>
            </p:cNvSpPr>
            <p:nvPr/>
          </p:nvSpPr>
          <p:spPr bwMode="auto">
            <a:xfrm>
              <a:off x="6443663" y="15763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4" name="Oval 1807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5" name="Oval 1808"/>
            <p:cNvSpPr>
              <a:spLocks noChangeArrowheads="1"/>
            </p:cNvSpPr>
            <p:nvPr/>
          </p:nvSpPr>
          <p:spPr bwMode="auto">
            <a:xfrm>
              <a:off x="7253288" y="2252663"/>
              <a:ext cx="66675" cy="66675"/>
            </a:xfrm>
            <a:prstGeom prst="ellipse">
              <a:avLst/>
            </a:prstGeom>
            <a:solidFill>
              <a:srgbClr val="FF2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6" name="Oval 1809"/>
            <p:cNvSpPr>
              <a:spLocks noChangeArrowheads="1"/>
            </p:cNvSpPr>
            <p:nvPr/>
          </p:nvSpPr>
          <p:spPr bwMode="auto">
            <a:xfrm>
              <a:off x="6291263" y="134778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7" name="Oval 1810"/>
            <p:cNvSpPr>
              <a:spLocks noChangeArrowheads="1"/>
            </p:cNvSpPr>
            <p:nvPr/>
          </p:nvSpPr>
          <p:spPr bwMode="auto">
            <a:xfrm>
              <a:off x="7339013" y="2233613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8" name="Oval 1811"/>
            <p:cNvSpPr>
              <a:spLocks noChangeArrowheads="1"/>
            </p:cNvSpPr>
            <p:nvPr/>
          </p:nvSpPr>
          <p:spPr bwMode="auto">
            <a:xfrm>
              <a:off x="6681788" y="188118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59" name="Oval 1812"/>
            <p:cNvSpPr>
              <a:spLocks noChangeArrowheads="1"/>
            </p:cNvSpPr>
            <p:nvPr/>
          </p:nvSpPr>
          <p:spPr bwMode="auto">
            <a:xfrm>
              <a:off x="707231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0" name="Oval 1813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1" name="Oval 1814"/>
            <p:cNvSpPr>
              <a:spLocks noChangeArrowheads="1"/>
            </p:cNvSpPr>
            <p:nvPr/>
          </p:nvSpPr>
          <p:spPr bwMode="auto">
            <a:xfrm>
              <a:off x="45767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2" name="Oval 1815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3" name="Oval 1817"/>
            <p:cNvSpPr>
              <a:spLocks noChangeArrowheads="1"/>
            </p:cNvSpPr>
            <p:nvPr/>
          </p:nvSpPr>
          <p:spPr bwMode="auto">
            <a:xfrm>
              <a:off x="6453188" y="175736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4" name="Oval 1818"/>
            <p:cNvSpPr>
              <a:spLocks noChangeArrowheads="1"/>
            </p:cNvSpPr>
            <p:nvPr/>
          </p:nvSpPr>
          <p:spPr bwMode="auto">
            <a:xfrm>
              <a:off x="7167563" y="22431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5" name="Oval 1819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6" name="Oval 1820"/>
            <p:cNvSpPr>
              <a:spLocks noChangeArrowheads="1"/>
            </p:cNvSpPr>
            <p:nvPr/>
          </p:nvSpPr>
          <p:spPr bwMode="auto">
            <a:xfrm>
              <a:off x="5786438" y="19288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7" name="Oval 1821"/>
            <p:cNvSpPr>
              <a:spLocks noChangeArrowheads="1"/>
            </p:cNvSpPr>
            <p:nvPr/>
          </p:nvSpPr>
          <p:spPr bwMode="auto">
            <a:xfrm>
              <a:off x="4576763" y="18811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8" name="Oval 1822"/>
            <p:cNvSpPr>
              <a:spLocks noChangeArrowheads="1"/>
            </p:cNvSpPr>
            <p:nvPr/>
          </p:nvSpPr>
          <p:spPr bwMode="auto">
            <a:xfrm>
              <a:off x="6662738" y="191928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69" name="Oval 1823"/>
            <p:cNvSpPr>
              <a:spLocks noChangeArrowheads="1"/>
            </p:cNvSpPr>
            <p:nvPr/>
          </p:nvSpPr>
          <p:spPr bwMode="auto">
            <a:xfrm>
              <a:off x="6443663" y="1824038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0" name="Oval 1824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1" name="Oval 1825"/>
            <p:cNvSpPr>
              <a:spLocks noChangeArrowheads="1"/>
            </p:cNvSpPr>
            <p:nvPr/>
          </p:nvSpPr>
          <p:spPr bwMode="auto">
            <a:xfrm>
              <a:off x="7196138" y="1862138"/>
              <a:ext cx="66675" cy="66675"/>
            </a:xfrm>
            <a:prstGeom prst="ellipse">
              <a:avLst/>
            </a:pr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2" name="Oval 1826"/>
            <p:cNvSpPr>
              <a:spLocks noChangeArrowheads="1"/>
            </p:cNvSpPr>
            <p:nvPr/>
          </p:nvSpPr>
          <p:spPr bwMode="auto">
            <a:xfrm>
              <a:off x="5786438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3" name="Oval 1827"/>
            <p:cNvSpPr>
              <a:spLocks noChangeArrowheads="1"/>
            </p:cNvSpPr>
            <p:nvPr/>
          </p:nvSpPr>
          <p:spPr bwMode="auto">
            <a:xfrm>
              <a:off x="6786563" y="1738313"/>
              <a:ext cx="66675" cy="66675"/>
            </a:xfrm>
            <a:prstGeom prst="ellipse">
              <a:avLst/>
            </a:prstGeom>
            <a:solidFill>
              <a:srgbClr val="FF5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4" name="Oval 1828"/>
            <p:cNvSpPr>
              <a:spLocks noChangeArrowheads="1"/>
            </p:cNvSpPr>
            <p:nvPr/>
          </p:nvSpPr>
          <p:spPr bwMode="auto">
            <a:xfrm>
              <a:off x="6757988" y="16525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5" name="Oval 1829"/>
            <p:cNvSpPr>
              <a:spLocks noChangeArrowheads="1"/>
            </p:cNvSpPr>
            <p:nvPr/>
          </p:nvSpPr>
          <p:spPr bwMode="auto">
            <a:xfrm>
              <a:off x="5872163" y="192881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6" name="Oval 1830"/>
            <p:cNvSpPr>
              <a:spLocks noChangeArrowheads="1"/>
            </p:cNvSpPr>
            <p:nvPr/>
          </p:nvSpPr>
          <p:spPr bwMode="auto">
            <a:xfrm>
              <a:off x="5681663" y="19002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7" name="Oval 1831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8" name="Oval 1832"/>
            <p:cNvSpPr>
              <a:spLocks noChangeArrowheads="1"/>
            </p:cNvSpPr>
            <p:nvPr/>
          </p:nvSpPr>
          <p:spPr bwMode="auto">
            <a:xfrm>
              <a:off x="68056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79" name="Oval 1833"/>
            <p:cNvSpPr>
              <a:spLocks noChangeArrowheads="1"/>
            </p:cNvSpPr>
            <p:nvPr/>
          </p:nvSpPr>
          <p:spPr bwMode="auto">
            <a:xfrm>
              <a:off x="6072188" y="1462088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0" name="Oval 1834"/>
            <p:cNvSpPr>
              <a:spLocks noChangeArrowheads="1"/>
            </p:cNvSpPr>
            <p:nvPr/>
          </p:nvSpPr>
          <p:spPr bwMode="auto">
            <a:xfrm>
              <a:off x="7396163" y="1919288"/>
              <a:ext cx="66675" cy="66675"/>
            </a:xfrm>
            <a:prstGeom prst="ellipse">
              <a:avLst/>
            </a:pr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1" name="Oval 1835"/>
            <p:cNvSpPr>
              <a:spLocks noChangeArrowheads="1"/>
            </p:cNvSpPr>
            <p:nvPr/>
          </p:nvSpPr>
          <p:spPr bwMode="auto">
            <a:xfrm>
              <a:off x="4757738" y="187166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2" name="Oval 1836"/>
            <p:cNvSpPr>
              <a:spLocks noChangeArrowheads="1"/>
            </p:cNvSpPr>
            <p:nvPr/>
          </p:nvSpPr>
          <p:spPr bwMode="auto">
            <a:xfrm>
              <a:off x="4576763" y="1947863"/>
              <a:ext cx="66675" cy="66675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3" name="Oval 1837"/>
            <p:cNvSpPr>
              <a:spLocks noChangeArrowheads="1"/>
            </p:cNvSpPr>
            <p:nvPr/>
          </p:nvSpPr>
          <p:spPr bwMode="auto">
            <a:xfrm>
              <a:off x="4862513" y="1900238"/>
              <a:ext cx="66675" cy="66675"/>
            </a:xfrm>
            <a:prstGeom prst="ellipse">
              <a:avLst/>
            </a:pr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4" name="Oval 1838"/>
            <p:cNvSpPr>
              <a:spLocks noChangeArrowheads="1"/>
            </p:cNvSpPr>
            <p:nvPr/>
          </p:nvSpPr>
          <p:spPr bwMode="auto">
            <a:xfrm>
              <a:off x="6186488" y="15382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5" name="Oval 1839"/>
            <p:cNvSpPr>
              <a:spLocks noChangeArrowheads="1"/>
            </p:cNvSpPr>
            <p:nvPr/>
          </p:nvSpPr>
          <p:spPr bwMode="auto">
            <a:xfrm>
              <a:off x="4576763" y="1938338"/>
              <a:ext cx="66675" cy="66675"/>
            </a:xfrm>
            <a:prstGeom prst="ellipse">
              <a:avLst/>
            </a:pr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6" name="Oval 1840"/>
            <p:cNvSpPr>
              <a:spLocks noChangeArrowheads="1"/>
            </p:cNvSpPr>
            <p:nvPr/>
          </p:nvSpPr>
          <p:spPr bwMode="auto">
            <a:xfrm>
              <a:off x="6805613" y="1938338"/>
              <a:ext cx="66675" cy="66675"/>
            </a:xfrm>
            <a:prstGeom prst="ellipse">
              <a:avLst/>
            </a:pr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7" name="Oval 1841"/>
            <p:cNvSpPr>
              <a:spLocks noChangeArrowheads="1"/>
            </p:cNvSpPr>
            <p:nvPr/>
          </p:nvSpPr>
          <p:spPr bwMode="auto">
            <a:xfrm>
              <a:off x="6738938" y="1919288"/>
              <a:ext cx="66675" cy="66675"/>
            </a:xfrm>
            <a:prstGeom prst="ellipse">
              <a:avLst/>
            </a:pr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8" name="Oval 1842"/>
            <p:cNvSpPr>
              <a:spLocks noChangeArrowheads="1"/>
            </p:cNvSpPr>
            <p:nvPr/>
          </p:nvSpPr>
          <p:spPr bwMode="auto">
            <a:xfrm>
              <a:off x="7224713" y="2224088"/>
              <a:ext cx="66675" cy="66675"/>
            </a:xfrm>
            <a:prstGeom prst="ellipse">
              <a:avLst/>
            </a:pr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89" name="Oval 1843"/>
            <p:cNvSpPr>
              <a:spLocks noChangeArrowheads="1"/>
            </p:cNvSpPr>
            <p:nvPr/>
          </p:nvSpPr>
          <p:spPr bwMode="auto">
            <a:xfrm>
              <a:off x="6081713" y="1776413"/>
              <a:ext cx="66675" cy="6667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0" name="Oval 1844"/>
            <p:cNvSpPr>
              <a:spLocks noChangeArrowheads="1"/>
            </p:cNvSpPr>
            <p:nvPr/>
          </p:nvSpPr>
          <p:spPr bwMode="auto">
            <a:xfrm>
              <a:off x="6415088" y="1662113"/>
              <a:ext cx="66675" cy="66675"/>
            </a:xfrm>
            <a:prstGeom prst="ellipse">
              <a:avLst/>
            </a:prstGeom>
            <a:solidFill>
              <a:srgbClr val="D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1" name="Rectangle 1848"/>
            <p:cNvSpPr>
              <a:spLocks noChangeArrowheads="1"/>
            </p:cNvSpPr>
            <p:nvPr/>
          </p:nvSpPr>
          <p:spPr bwMode="auto">
            <a:xfrm>
              <a:off x="4586288" y="2824163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 </a:t>
              </a:r>
              <a:endParaRPr kumimoji="0" lang="it-IT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2" name="Rectangle 1864"/>
            <p:cNvSpPr>
              <a:spLocks noChangeArrowheads="1"/>
            </p:cNvSpPr>
            <p:nvPr/>
          </p:nvSpPr>
          <p:spPr bwMode="auto">
            <a:xfrm>
              <a:off x="7780207" y="795338"/>
              <a:ext cx="177866" cy="2105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3" name="Rectangle 1865"/>
            <p:cNvSpPr>
              <a:spLocks noChangeArrowheads="1"/>
            </p:cNvSpPr>
            <p:nvPr/>
          </p:nvSpPr>
          <p:spPr bwMode="auto">
            <a:xfrm>
              <a:off x="7780207" y="795338"/>
              <a:ext cx="177866" cy="21050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pic>
          <p:nvPicPr>
            <p:cNvPr id="1894" name="Picture 186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0207" y="795338"/>
              <a:ext cx="177866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95" name="Line 1867"/>
            <p:cNvSpPr>
              <a:spLocks noChangeShapeType="1"/>
            </p:cNvSpPr>
            <p:nvPr/>
          </p:nvSpPr>
          <p:spPr bwMode="auto">
            <a:xfrm>
              <a:off x="7780207" y="795338"/>
              <a:ext cx="177866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6" name="Line 1868"/>
            <p:cNvSpPr>
              <a:spLocks noChangeShapeType="1"/>
            </p:cNvSpPr>
            <p:nvPr/>
          </p:nvSpPr>
          <p:spPr bwMode="auto">
            <a:xfrm>
              <a:off x="7780207" y="2900363"/>
              <a:ext cx="177866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7" name="Line 1869"/>
            <p:cNvSpPr>
              <a:spLocks noChangeShapeType="1"/>
            </p:cNvSpPr>
            <p:nvPr/>
          </p:nvSpPr>
          <p:spPr bwMode="auto">
            <a:xfrm flipV="1">
              <a:off x="7958073" y="795338"/>
              <a:ext cx="1098" cy="2105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8" name="Line 1870"/>
            <p:cNvSpPr>
              <a:spLocks noChangeShapeType="1"/>
            </p:cNvSpPr>
            <p:nvPr/>
          </p:nvSpPr>
          <p:spPr bwMode="auto">
            <a:xfrm flipV="1">
              <a:off x="7780207" y="795338"/>
              <a:ext cx="1098" cy="2105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899" name="Line 1871"/>
            <p:cNvSpPr>
              <a:spLocks noChangeShapeType="1"/>
            </p:cNvSpPr>
            <p:nvPr/>
          </p:nvSpPr>
          <p:spPr bwMode="auto">
            <a:xfrm>
              <a:off x="7780207" y="2900363"/>
              <a:ext cx="177866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0" name="Line 1872"/>
            <p:cNvSpPr>
              <a:spLocks noChangeShapeType="1"/>
            </p:cNvSpPr>
            <p:nvPr/>
          </p:nvSpPr>
          <p:spPr bwMode="auto">
            <a:xfrm flipV="1">
              <a:off x="7958073" y="795338"/>
              <a:ext cx="1098" cy="2105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1" name="Line 1873"/>
            <p:cNvSpPr>
              <a:spLocks noChangeShapeType="1"/>
            </p:cNvSpPr>
            <p:nvPr/>
          </p:nvSpPr>
          <p:spPr bwMode="auto">
            <a:xfrm flipH="1">
              <a:off x="7938310" y="2900363"/>
              <a:ext cx="19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2" name="Line 1874"/>
            <p:cNvSpPr>
              <a:spLocks noChangeShapeType="1"/>
            </p:cNvSpPr>
            <p:nvPr/>
          </p:nvSpPr>
          <p:spPr bwMode="auto">
            <a:xfrm>
              <a:off x="7780207" y="2900363"/>
              <a:ext cx="131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3" name="Rectangle 1875"/>
            <p:cNvSpPr>
              <a:spLocks noChangeArrowheads="1"/>
            </p:cNvSpPr>
            <p:nvPr/>
          </p:nvSpPr>
          <p:spPr bwMode="auto">
            <a:xfrm>
              <a:off x="8003003" y="2786063"/>
              <a:ext cx="12503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-1</a:t>
              </a: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4" name="Line 1876"/>
            <p:cNvSpPr>
              <a:spLocks noChangeShapeType="1"/>
            </p:cNvSpPr>
            <p:nvPr/>
          </p:nvSpPr>
          <p:spPr bwMode="auto">
            <a:xfrm flipH="1">
              <a:off x="7938310" y="2366963"/>
              <a:ext cx="19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5" name="Line 1877"/>
            <p:cNvSpPr>
              <a:spLocks noChangeShapeType="1"/>
            </p:cNvSpPr>
            <p:nvPr/>
          </p:nvSpPr>
          <p:spPr bwMode="auto">
            <a:xfrm>
              <a:off x="7780207" y="2366963"/>
              <a:ext cx="131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6" name="Rectangle 1878"/>
            <p:cNvSpPr>
              <a:spLocks noChangeArrowheads="1"/>
            </p:cNvSpPr>
            <p:nvPr/>
          </p:nvSpPr>
          <p:spPr bwMode="auto">
            <a:xfrm>
              <a:off x="8003003" y="2252663"/>
              <a:ext cx="24205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-0.5</a:t>
              </a: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7" name="Line 1879"/>
            <p:cNvSpPr>
              <a:spLocks noChangeShapeType="1"/>
            </p:cNvSpPr>
            <p:nvPr/>
          </p:nvSpPr>
          <p:spPr bwMode="auto">
            <a:xfrm flipH="1">
              <a:off x="7938310" y="1843088"/>
              <a:ext cx="19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8" name="Line 1880"/>
            <p:cNvSpPr>
              <a:spLocks noChangeShapeType="1"/>
            </p:cNvSpPr>
            <p:nvPr/>
          </p:nvSpPr>
          <p:spPr bwMode="auto">
            <a:xfrm>
              <a:off x="7780207" y="1843088"/>
              <a:ext cx="131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09" name="Rectangle 1881"/>
            <p:cNvSpPr>
              <a:spLocks noChangeArrowheads="1"/>
            </p:cNvSpPr>
            <p:nvPr/>
          </p:nvSpPr>
          <p:spPr bwMode="auto">
            <a:xfrm>
              <a:off x="8003003" y="172878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</a:t>
              </a: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0" name="Line 1882"/>
            <p:cNvSpPr>
              <a:spLocks noChangeShapeType="1"/>
            </p:cNvSpPr>
            <p:nvPr/>
          </p:nvSpPr>
          <p:spPr bwMode="auto">
            <a:xfrm flipH="1">
              <a:off x="7938310" y="1319213"/>
              <a:ext cx="19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1" name="Line 1883"/>
            <p:cNvSpPr>
              <a:spLocks noChangeShapeType="1"/>
            </p:cNvSpPr>
            <p:nvPr/>
          </p:nvSpPr>
          <p:spPr bwMode="auto">
            <a:xfrm>
              <a:off x="7780207" y="1319213"/>
              <a:ext cx="131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2" name="Rectangle 1884"/>
            <p:cNvSpPr>
              <a:spLocks noChangeArrowheads="1"/>
            </p:cNvSpPr>
            <p:nvPr/>
          </p:nvSpPr>
          <p:spPr bwMode="auto">
            <a:xfrm>
              <a:off x="8003003" y="1204913"/>
              <a:ext cx="195566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0.5</a:t>
              </a: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3" name="Line 1885"/>
            <p:cNvSpPr>
              <a:spLocks noChangeShapeType="1"/>
            </p:cNvSpPr>
            <p:nvPr/>
          </p:nvSpPr>
          <p:spPr bwMode="auto">
            <a:xfrm flipH="1">
              <a:off x="7938310" y="795338"/>
              <a:ext cx="1976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4" name="Line 1886"/>
            <p:cNvSpPr>
              <a:spLocks noChangeShapeType="1"/>
            </p:cNvSpPr>
            <p:nvPr/>
          </p:nvSpPr>
          <p:spPr bwMode="auto">
            <a:xfrm>
              <a:off x="7780207" y="795338"/>
              <a:ext cx="131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5" name="Rectangle 1887"/>
            <p:cNvSpPr>
              <a:spLocks noChangeArrowheads="1"/>
            </p:cNvSpPr>
            <p:nvPr/>
          </p:nvSpPr>
          <p:spPr bwMode="auto">
            <a:xfrm>
              <a:off x="8003003" y="68103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Helvetica" pitchFamily="34" charset="0"/>
                </a:rPr>
                <a:t>1</a:t>
              </a:r>
              <a:endParaRPr kumimoji="0" lang="it-IT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6" name="Line 1888"/>
            <p:cNvSpPr>
              <a:spLocks noChangeShapeType="1"/>
            </p:cNvSpPr>
            <p:nvPr/>
          </p:nvSpPr>
          <p:spPr bwMode="auto">
            <a:xfrm>
              <a:off x="7780207" y="795338"/>
              <a:ext cx="177866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7" name="Line 1889"/>
            <p:cNvSpPr>
              <a:spLocks noChangeShapeType="1"/>
            </p:cNvSpPr>
            <p:nvPr/>
          </p:nvSpPr>
          <p:spPr bwMode="auto">
            <a:xfrm>
              <a:off x="7780207" y="2900363"/>
              <a:ext cx="177866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18" name="Line 1890"/>
            <p:cNvSpPr>
              <a:spLocks noChangeShapeType="1"/>
            </p:cNvSpPr>
            <p:nvPr/>
          </p:nvSpPr>
          <p:spPr bwMode="auto">
            <a:xfrm flipV="1">
              <a:off x="7958073" y="795338"/>
              <a:ext cx="1098" cy="2105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200"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21" name="Rectangle 1701"/>
            <p:cNvSpPr>
              <a:spLocks noChangeArrowheads="1"/>
            </p:cNvSpPr>
            <p:nvPr/>
          </p:nvSpPr>
          <p:spPr bwMode="auto">
            <a:xfrm rot="16200000">
              <a:off x="7935971" y="1707676"/>
              <a:ext cx="76238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cs typeface="Arial" pitchFamily="34" charset="0"/>
                </a:rPr>
                <a:t>APCC values</a:t>
              </a:r>
              <a:endParaRPr kumimoji="0" lang="it-IT" sz="11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22" name="Ovale 2950"/>
            <p:cNvSpPr/>
            <p:nvPr/>
          </p:nvSpPr>
          <p:spPr>
            <a:xfrm rot="20119275">
              <a:off x="7368981" y="2121569"/>
              <a:ext cx="282528" cy="43307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23" name="Connettore 2 2951"/>
            <p:cNvCxnSpPr>
              <a:stCxn id="1922" idx="3"/>
            </p:cNvCxnSpPr>
            <p:nvPr/>
          </p:nvCxnSpPr>
          <p:spPr>
            <a:xfrm flipH="1">
              <a:off x="7452320" y="2518945"/>
              <a:ext cx="31090" cy="21959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4" name="Rectangle 1700"/>
            <p:cNvSpPr>
              <a:spLocks noChangeArrowheads="1"/>
            </p:cNvSpPr>
            <p:nvPr/>
          </p:nvSpPr>
          <p:spPr bwMode="auto">
            <a:xfrm>
              <a:off x="7308304" y="2747440"/>
              <a:ext cx="320601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9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switch</a:t>
              </a:r>
              <a:endParaRPr kumimoji="0" lang="it-IT" sz="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5" name="Rectangle 1716"/>
            <p:cNvSpPr>
              <a:spLocks noChangeArrowheads="1"/>
            </p:cNvSpPr>
            <p:nvPr/>
          </p:nvSpPr>
          <p:spPr bwMode="auto">
            <a:xfrm>
              <a:off x="4932040" y="908720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R5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6" name="Rectangle 1716"/>
            <p:cNvSpPr>
              <a:spLocks noChangeArrowheads="1"/>
            </p:cNvSpPr>
            <p:nvPr/>
          </p:nvSpPr>
          <p:spPr bwMode="auto">
            <a:xfrm>
              <a:off x="6084168" y="908720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R6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7" name="Rectangle 1716"/>
            <p:cNvSpPr>
              <a:spLocks noChangeArrowheads="1"/>
            </p:cNvSpPr>
            <p:nvPr/>
          </p:nvSpPr>
          <p:spPr bwMode="auto">
            <a:xfrm>
              <a:off x="7092280" y="908720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R7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8" name="Rectangle 1716"/>
            <p:cNvSpPr>
              <a:spLocks noChangeArrowheads="1"/>
            </p:cNvSpPr>
            <p:nvPr/>
          </p:nvSpPr>
          <p:spPr bwMode="auto">
            <a:xfrm>
              <a:off x="4944740" y="2518296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R1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29" name="Connettore 2 2964"/>
            <p:cNvCxnSpPr/>
            <p:nvPr/>
          </p:nvCxnSpPr>
          <p:spPr>
            <a:xfrm>
              <a:off x="4656708" y="2630562"/>
              <a:ext cx="25200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oval" w="sm" len="sm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30" name="Rectangle 1716"/>
            <p:cNvSpPr>
              <a:spLocks noChangeArrowheads="1"/>
            </p:cNvSpPr>
            <p:nvPr/>
          </p:nvSpPr>
          <p:spPr bwMode="auto">
            <a:xfrm>
              <a:off x="5499596" y="2518296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R2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1" name="Rectangle 1716"/>
            <p:cNvSpPr>
              <a:spLocks noChangeArrowheads="1"/>
            </p:cNvSpPr>
            <p:nvPr/>
          </p:nvSpPr>
          <p:spPr bwMode="auto">
            <a:xfrm>
              <a:off x="6600924" y="2518296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R3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2" name="Rectangle 1716"/>
            <p:cNvSpPr>
              <a:spLocks noChangeArrowheads="1"/>
            </p:cNvSpPr>
            <p:nvPr/>
          </p:nvSpPr>
          <p:spPr bwMode="auto">
            <a:xfrm>
              <a:off x="7032972" y="2518296"/>
              <a:ext cx="22923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400" i="0" u="none" strike="noStrike" normalizeH="0" baseline="0" smtClean="0">
                  <a:ln w="1016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Helvetica" charset="0"/>
                  <a:cs typeface="Arial" pitchFamily="34" charset="0"/>
                </a:rPr>
                <a:t>R4</a:t>
              </a:r>
              <a:endParaRPr kumimoji="0" lang="it-IT" sz="1400" i="0" u="none" strike="noStrike" normalizeH="0" baseline="0" smtClean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3" name="Line 1706"/>
            <p:cNvSpPr>
              <a:spLocks noChangeShapeType="1"/>
            </p:cNvSpPr>
            <p:nvPr/>
          </p:nvSpPr>
          <p:spPr bwMode="auto">
            <a:xfrm rot="5400000" flipV="1">
              <a:off x="6121658" y="-200501"/>
              <a:ext cx="1588" cy="3024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1934" name="Line 1706"/>
            <p:cNvSpPr>
              <a:spLocks noChangeShapeType="1"/>
            </p:cNvSpPr>
            <p:nvPr/>
          </p:nvSpPr>
          <p:spPr bwMode="auto">
            <a:xfrm rot="10800000" flipV="1">
              <a:off x="5491326" y="803156"/>
              <a:ext cx="1588" cy="504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1935" name="Line 1706"/>
            <p:cNvSpPr>
              <a:spLocks noChangeShapeType="1"/>
            </p:cNvSpPr>
            <p:nvPr/>
          </p:nvSpPr>
          <p:spPr bwMode="auto">
            <a:xfrm rot="10800000" flipV="1">
              <a:off x="6837804" y="798260"/>
              <a:ext cx="1588" cy="504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1936" name="Line 1706"/>
            <p:cNvSpPr>
              <a:spLocks noChangeShapeType="1"/>
            </p:cNvSpPr>
            <p:nvPr/>
          </p:nvSpPr>
          <p:spPr bwMode="auto">
            <a:xfrm rot="10800000" flipV="1">
              <a:off x="4716016" y="1302436"/>
              <a:ext cx="0" cy="1584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1937" name="Line 1706"/>
            <p:cNvSpPr>
              <a:spLocks noChangeShapeType="1"/>
            </p:cNvSpPr>
            <p:nvPr/>
          </p:nvSpPr>
          <p:spPr bwMode="auto">
            <a:xfrm rot="10800000" flipV="1">
              <a:off x="6456090" y="1298823"/>
              <a:ext cx="0" cy="1584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  <p:sp>
          <p:nvSpPr>
            <p:cNvPr id="1938" name="Line 1706"/>
            <p:cNvSpPr>
              <a:spLocks noChangeShapeType="1"/>
            </p:cNvSpPr>
            <p:nvPr/>
          </p:nvSpPr>
          <p:spPr bwMode="auto">
            <a:xfrm rot="10800000" flipV="1">
              <a:off x="6985313" y="1300221"/>
              <a:ext cx="0" cy="158400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 sz="1600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154800" y="716208"/>
            <a:ext cx="302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smtClean="0"/>
              <a:t>Breast cancer dataset!</a:t>
            </a:r>
            <a:endParaRPr lang="it-IT" sz="2400" b="1"/>
          </a:p>
        </p:txBody>
      </p:sp>
    </p:spTree>
    <p:extLst>
      <p:ext uri="{BB962C8B-B14F-4D97-AF65-F5344CB8AC3E}">
        <p14:creationId xmlns:p14="http://schemas.microsoft.com/office/powerpoint/2010/main" val="242026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riccardocaserini.com/wp-content/uploads/2011/11/ba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268760"/>
            <a:ext cx="3619097" cy="4149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2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t0.gstatic.com/images?q=tbn:ANd9GcShNt9P6BrrBp5PVgtB4sUpTj7K_CwsobAllz5thUEAraWJMs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8955" y="2484082"/>
            <a:ext cx="3288380" cy="1449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kasparov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b="28665"/>
          <a:stretch>
            <a:fillRect/>
          </a:stretch>
        </p:blipFill>
        <p:spPr bwMode="auto">
          <a:xfrm>
            <a:off x="6660232" y="2348880"/>
            <a:ext cx="1711325" cy="1892300"/>
          </a:xfrm>
          <a:prstGeom prst="rect">
            <a:avLst/>
          </a:prstGeom>
          <a:noFill/>
        </p:spPr>
      </p:pic>
      <p:pic>
        <p:nvPicPr>
          <p:cNvPr id="165892" name="Picture 4" descr="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232" y="3329955"/>
            <a:ext cx="1949450" cy="2254250"/>
          </a:xfrm>
          <a:prstGeom prst="rect">
            <a:avLst/>
          </a:prstGeom>
          <a:noFill/>
        </p:spPr>
      </p:pic>
      <p:pic>
        <p:nvPicPr>
          <p:cNvPr id="165893" name="Picture 5" descr="paperconiglio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2824832" y="2420888"/>
            <a:ext cx="3332162" cy="2128837"/>
          </a:xfrm>
          <a:prstGeom prst="rect">
            <a:avLst/>
          </a:prstGeom>
          <a:noFill/>
        </p:spPr>
      </p:pic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5436096" y="548680"/>
            <a:ext cx="2445507" cy="1296144"/>
          </a:xfrm>
          <a:prstGeom prst="wedgeRoundRectCallout">
            <a:avLst>
              <a:gd name="adj1" fmla="val 38787"/>
              <a:gd name="adj2" fmla="val 96093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b="1">
                <a:cs typeface="Arial" pitchFamily="34" charset="0"/>
              </a:rPr>
              <a:t>È un </a:t>
            </a:r>
            <a:r>
              <a:rPr lang="it-IT" b="1" smtClean="0">
                <a:cs typeface="Arial" pitchFamily="34" charset="0"/>
              </a:rPr>
              <a:t>papero, proprio come quello nel giardino di mia nonna Vladimira</a:t>
            </a:r>
            <a:endParaRPr lang="it-IT" b="1">
              <a:cs typeface="Arial" pitchFamily="34" charset="0"/>
            </a:endParaRPr>
          </a:p>
        </p:txBody>
      </p:sp>
      <p:sp>
        <p:nvSpPr>
          <p:cNvPr id="165895" name="AutoShape 7"/>
          <p:cNvSpPr>
            <a:spLocks noChangeArrowheads="1"/>
          </p:cNvSpPr>
          <p:nvPr/>
        </p:nvSpPr>
        <p:spPr bwMode="auto">
          <a:xfrm>
            <a:off x="476919" y="2036142"/>
            <a:ext cx="2657475" cy="773113"/>
          </a:xfrm>
          <a:prstGeom prst="wedgeRoundRectCallout">
            <a:avLst>
              <a:gd name="adj1" fmla="val -2866"/>
              <a:gd name="adj2" fmla="val 106056"/>
              <a:gd name="adj3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it-IT" b="1"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36271" y="2145997"/>
          <a:ext cx="1522349" cy="566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Equazione" r:id="rId6" imgW="1091880" imgH="406080" progId="Equation.3">
                  <p:embed/>
                </p:oleObj>
              </mc:Choice>
              <mc:Fallback>
                <p:oleObj name="Equazione" r:id="rId6" imgW="10918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271" y="2145997"/>
                        <a:ext cx="1522349" cy="566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47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6" y="2564904"/>
            <a:ext cx="3929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00101101</a:t>
            </a:r>
            <a:endParaRPr lang="it-IT" sz="7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847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39752" y="764704"/>
            <a:ext cx="3998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(0,0) (1,0) (1,1) (0,1)</a:t>
            </a:r>
            <a:endParaRPr lang="it-IT" sz="3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2051720" y="2060848"/>
            <a:ext cx="4191000" cy="3267075"/>
            <a:chOff x="2051720" y="2060848"/>
            <a:chExt cx="4191000" cy="3267075"/>
          </a:xfrm>
        </p:grpSpPr>
        <p:pic>
          <p:nvPicPr>
            <p:cNvPr id="92162" name="Picture 2" descr="http://www.gmsl.it/mathweb/coord/2056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720" y="2060848"/>
              <a:ext cx="4191000" cy="3267075"/>
            </a:xfrm>
            <a:prstGeom prst="rect">
              <a:avLst/>
            </a:prstGeom>
            <a:noFill/>
          </p:spPr>
        </p:pic>
        <p:sp>
          <p:nvSpPr>
            <p:cNvPr id="4" name="CasellaDiTesto 3"/>
            <p:cNvSpPr txBox="1"/>
            <p:nvPr/>
          </p:nvSpPr>
          <p:spPr>
            <a:xfrm>
              <a:off x="4826476" y="292494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smtClean="0"/>
                <a:t>1,1</a:t>
              </a:r>
              <a:endParaRPr lang="it-IT" sz="1400"/>
            </a:p>
          </p:txBody>
        </p:sp>
      </p:grpSp>
    </p:spTree>
    <p:extLst>
      <p:ext uri="{BB962C8B-B14F-4D97-AF65-F5344CB8AC3E}">
        <p14:creationId xmlns:p14="http://schemas.microsoft.com/office/powerpoint/2010/main" val="70961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iornalearmonia.it/wp-content/uploads/2014/06/Camera-con-Vis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2"/>
          <a:stretch/>
        </p:blipFill>
        <p:spPr bwMode="auto">
          <a:xfrm>
            <a:off x="2735796" y="692696"/>
            <a:ext cx="3672408" cy="52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56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95536" y="3118928"/>
            <a:ext cx="2765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smtClean="0">
                <a:cs typeface="Arial" pitchFamily="34" charset="0"/>
              </a:rPr>
              <a:t>Le </a:t>
            </a:r>
            <a:r>
              <a:rPr lang="it-IT" sz="2000" i="1">
                <a:cs typeface="Arial" pitchFamily="34" charset="0"/>
              </a:rPr>
              <a:t>metafore </a:t>
            </a:r>
            <a:r>
              <a:rPr lang="it-IT" sz="2000" i="1" smtClean="0">
                <a:cs typeface="Arial" pitchFamily="34" charset="0"/>
              </a:rPr>
              <a:t>(formali) creano</a:t>
            </a:r>
            <a:r>
              <a:rPr lang="it-IT" sz="2000" smtClean="0">
                <a:cs typeface="Arial" pitchFamily="34" charset="0"/>
              </a:rPr>
              <a:t> </a:t>
            </a:r>
            <a:r>
              <a:rPr lang="it-IT" sz="2000">
                <a:cs typeface="Arial" pitchFamily="34" charset="0"/>
              </a:rPr>
              <a:t>nuovi spazi descrittivi o nuovi contesti, cioè </a:t>
            </a:r>
            <a:r>
              <a:rPr lang="it-IT" sz="2000" i="1">
                <a:solidFill>
                  <a:srgbClr val="0000FF"/>
                </a:solidFill>
                <a:cs typeface="Arial" pitchFamily="34" charset="0"/>
              </a:rPr>
              <a:t>forniscono significato alle </a:t>
            </a:r>
            <a:r>
              <a:rPr lang="it-IT" sz="2000" i="1" smtClean="0">
                <a:solidFill>
                  <a:srgbClr val="0000FF"/>
                </a:solidFill>
                <a:cs typeface="Arial" pitchFamily="34" charset="0"/>
              </a:rPr>
              <a:t>osservazioni</a:t>
            </a:r>
            <a:endParaRPr lang="it-IT" sz="2000" i="1">
              <a:solidFill>
                <a:srgbClr val="0000FF"/>
              </a:solidFill>
              <a:cs typeface="Arial" pitchFamily="34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333750" y="2608263"/>
            <a:ext cx="5318125" cy="2803525"/>
            <a:chOff x="2100" y="1480"/>
            <a:chExt cx="3350" cy="1766"/>
          </a:xfrm>
        </p:grpSpPr>
        <p:sp>
          <p:nvSpPr>
            <p:cNvPr id="166914" name="AutoShape 2"/>
            <p:cNvSpPr>
              <a:spLocks noChangeArrowheads="1"/>
            </p:cNvSpPr>
            <p:nvPr/>
          </p:nvSpPr>
          <p:spPr bwMode="auto">
            <a:xfrm>
              <a:off x="3034" y="2128"/>
              <a:ext cx="1723" cy="455"/>
            </a:xfrm>
            <a:prstGeom prst="parallelogram">
              <a:avLst>
                <a:gd name="adj" fmla="val 946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6915" name="AutoShape 3"/>
            <p:cNvSpPr>
              <a:spLocks noChangeArrowheads="1"/>
            </p:cNvSpPr>
            <p:nvPr/>
          </p:nvSpPr>
          <p:spPr bwMode="auto">
            <a:xfrm>
              <a:off x="2592" y="1837"/>
              <a:ext cx="1723" cy="455"/>
            </a:xfrm>
            <a:prstGeom prst="parallelogram">
              <a:avLst>
                <a:gd name="adj" fmla="val 9467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6917" name="AutoShape 5"/>
            <p:cNvSpPr>
              <a:spLocks noChangeArrowheads="1"/>
            </p:cNvSpPr>
            <p:nvPr/>
          </p:nvSpPr>
          <p:spPr bwMode="auto">
            <a:xfrm>
              <a:off x="2100" y="1480"/>
              <a:ext cx="1723" cy="455"/>
            </a:xfrm>
            <a:prstGeom prst="parallelogram">
              <a:avLst>
                <a:gd name="adj" fmla="val 9467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6919" name="Text Box 7"/>
            <p:cNvSpPr txBox="1">
              <a:spLocks noChangeArrowheads="1"/>
            </p:cNvSpPr>
            <p:nvPr/>
          </p:nvSpPr>
          <p:spPr bwMode="auto">
            <a:xfrm>
              <a:off x="2466" y="1538"/>
              <a:ext cx="11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 smtClean="0">
                  <a:latin typeface="Garamond" pitchFamily="18" charset="0"/>
                  <a:cs typeface="Arial" pitchFamily="34" charset="0"/>
                </a:rPr>
                <a:t>giardino della nonna di Kasparov</a:t>
              </a:r>
              <a:endParaRPr lang="it-IT" sz="1600"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66920" name="Text Box 8"/>
            <p:cNvSpPr txBox="1">
              <a:spLocks noChangeArrowheads="1"/>
            </p:cNvSpPr>
            <p:nvPr/>
          </p:nvSpPr>
          <p:spPr bwMode="auto">
            <a:xfrm>
              <a:off x="3016" y="1941"/>
              <a:ext cx="111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latin typeface="Garamond" pitchFamily="18" charset="0"/>
                  <a:cs typeface="Arial" pitchFamily="34" charset="0"/>
                </a:rPr>
                <a:t>p</a:t>
              </a:r>
              <a:r>
                <a:rPr lang="it-IT" sz="1600" smtClean="0">
                  <a:latin typeface="Garamond" pitchFamily="18" charset="0"/>
                  <a:cs typeface="Arial" pitchFamily="34" charset="0"/>
                </a:rPr>
                <a:t>iano cartesiano</a:t>
              </a:r>
              <a:endParaRPr lang="it-IT" sz="1600"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66921" name="Text Box 9"/>
            <p:cNvSpPr txBox="1">
              <a:spLocks noChangeArrowheads="1"/>
            </p:cNvSpPr>
            <p:nvPr/>
          </p:nvSpPr>
          <p:spPr bwMode="auto">
            <a:xfrm>
              <a:off x="3278" y="2328"/>
              <a:ext cx="15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60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teoria </a:t>
              </a:r>
              <a:r>
                <a:rPr lang="it-IT" sz="1600" smtClean="0">
                  <a:solidFill>
                    <a:schemeClr val="bg1"/>
                  </a:solidFill>
                  <a:latin typeface="Garamond" pitchFamily="18" charset="0"/>
                  <a:cs typeface="Arial" pitchFamily="34" charset="0"/>
                </a:rPr>
                <a:t>delle reti</a:t>
              </a:r>
              <a:endParaRPr lang="it-IT" sz="1600">
                <a:solidFill>
                  <a:schemeClr val="bg1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66922" name="Text Box 10"/>
            <p:cNvSpPr txBox="1">
              <a:spLocks noChangeArrowheads="1"/>
            </p:cNvSpPr>
            <p:nvPr/>
          </p:nvSpPr>
          <p:spPr bwMode="auto">
            <a:xfrm>
              <a:off x="4106" y="2463"/>
              <a:ext cx="7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 b="1">
                  <a:latin typeface="Garamond" pitchFamily="18" charset="0"/>
                  <a:cs typeface="Arial" pitchFamily="34" charset="0"/>
                </a:rPr>
                <a:t>. . .</a:t>
              </a:r>
            </a:p>
          </p:txBody>
        </p:sp>
        <p:sp>
          <p:nvSpPr>
            <p:cNvPr id="166923" name="AutoShape 11"/>
            <p:cNvSpPr>
              <a:spLocks noChangeArrowheads="1"/>
            </p:cNvSpPr>
            <p:nvPr/>
          </p:nvSpPr>
          <p:spPr bwMode="auto">
            <a:xfrm>
              <a:off x="3671" y="2791"/>
              <a:ext cx="1779" cy="455"/>
            </a:xfrm>
            <a:prstGeom prst="parallelogram">
              <a:avLst>
                <a:gd name="adj" fmla="val 9774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it-IT"/>
            </a:p>
          </p:txBody>
        </p:sp>
        <p:sp>
          <p:nvSpPr>
            <p:cNvPr id="166924" name="Text Box 12"/>
            <p:cNvSpPr txBox="1">
              <a:spLocks noChangeArrowheads="1"/>
            </p:cNvSpPr>
            <p:nvPr/>
          </p:nvSpPr>
          <p:spPr bwMode="auto">
            <a:xfrm>
              <a:off x="3985" y="2860"/>
              <a:ext cx="12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>
                  <a:latin typeface="Garamond" pitchFamily="18" charset="0"/>
                  <a:cs typeface="Arial" pitchFamily="34" charset="0"/>
                </a:rPr>
                <a:t>m</a:t>
              </a:r>
              <a:r>
                <a:rPr lang="it-IT" sz="1400" smtClean="0">
                  <a:latin typeface="Garamond" pitchFamily="18" charset="0"/>
                  <a:cs typeface="Arial" pitchFamily="34" charset="0"/>
                </a:rPr>
                <a:t>eccanica statistica delle particelle</a:t>
              </a:r>
              <a:r>
                <a:rPr lang="it-IT" sz="1400">
                  <a:latin typeface="Garamond" pitchFamily="18" charset="0"/>
                  <a:cs typeface="Arial" pitchFamily="34" charset="0"/>
                </a:rPr>
                <a:t> </a:t>
              </a:r>
              <a:r>
                <a:rPr lang="it-IT" sz="1400" smtClean="0">
                  <a:latin typeface="Garamond" pitchFamily="18" charset="0"/>
                  <a:cs typeface="Arial" pitchFamily="34" charset="0"/>
                </a:rPr>
                <a:t>??!!??</a:t>
              </a:r>
              <a:endParaRPr lang="it-IT" sz="1400">
                <a:latin typeface="Garamond" pitchFamily="18" charset="0"/>
                <a:cs typeface="Arial" pitchFamily="34" charset="0"/>
              </a:endParaRPr>
            </a:p>
          </p:txBody>
        </p:sp>
      </p:grp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0" y="342900"/>
            <a:ext cx="9144000" cy="89376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6927" name="Rectangle 1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2400">
                <a:solidFill>
                  <a:schemeClr val="bg1"/>
                </a:solidFill>
                <a:latin typeface="Arial Black" pitchFamily="34" charset="0"/>
              </a:rPr>
              <a:t>Metafore formali e spazi descrittivi</a:t>
            </a:r>
          </a:p>
        </p:txBody>
      </p:sp>
    </p:spTree>
    <p:extLst>
      <p:ext uri="{BB962C8B-B14F-4D97-AF65-F5344CB8AC3E}">
        <p14:creationId xmlns:p14="http://schemas.microsoft.com/office/powerpoint/2010/main" val="41561670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1936</Words>
  <Application>Microsoft Office PowerPoint</Application>
  <PresentationFormat>Presentazione su schermo (4:3)</PresentationFormat>
  <Paragraphs>685</Paragraphs>
  <Slides>48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0" baseType="lpstr">
      <vt:lpstr>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Cetta</dc:creator>
  <cp:lastModifiedBy>Lorenzo</cp:lastModifiedBy>
  <cp:revision>417</cp:revision>
  <dcterms:created xsi:type="dcterms:W3CDTF">2013-06-25T10:20:13Z</dcterms:created>
  <dcterms:modified xsi:type="dcterms:W3CDTF">2014-09-10T09:15:53Z</dcterms:modified>
</cp:coreProperties>
</file>